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8" r:id="rId2"/>
    <p:sldId id="292" r:id="rId3"/>
    <p:sldId id="288" r:id="rId4"/>
    <p:sldId id="287" r:id="rId5"/>
    <p:sldId id="290" r:id="rId6"/>
    <p:sldId id="291" r:id="rId7"/>
    <p:sldId id="293" r:id="rId8"/>
    <p:sldId id="295" r:id="rId9"/>
    <p:sldId id="296" r:id="rId10"/>
    <p:sldId id="299" r:id="rId11"/>
    <p:sldId id="300" r:id="rId12"/>
    <p:sldId id="297" r:id="rId13"/>
    <p:sldId id="298" r:id="rId14"/>
    <p:sldId id="302" r:id="rId15"/>
    <p:sldId id="303" r:id="rId16"/>
    <p:sldId id="304" r:id="rId17"/>
    <p:sldId id="306" r:id="rId1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693A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-954" y="-30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6B8011-AA79-476D-B95B-9C58F52914B9}" type="datetimeFigureOut">
              <a:rPr lang="ko-KR" altLang="en-US" smtClean="0"/>
              <a:t>2019-10-16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5C7CAF-7CBC-48D7-B70E-A463363C7B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47099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5C7CAF-7CBC-48D7-B70E-A463363C7BF3}" type="slidenum">
              <a:rPr lang="ko-KR" altLang="en-US" smtClean="0"/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820429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bg>
      <p:bgPr>
        <a:solidFill>
          <a:srgbClr val="2693A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관련 이미지">
            <a:extLst>
              <a:ext uri="{FF2B5EF4-FFF2-40B4-BE49-F238E27FC236}">
                <a16:creationId xmlns:a16="http://schemas.microsoft.com/office/drawing/2014/main" xmlns="" id="{A83A0680-7A76-4BD9-92F9-A1DDB815D55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4675" y="0"/>
            <a:ext cx="5962650" cy="596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제목 3">
            <a:extLst>
              <a:ext uri="{FF2B5EF4-FFF2-40B4-BE49-F238E27FC236}">
                <a16:creationId xmlns:a16="http://schemas.microsoft.com/office/drawing/2014/main" xmlns="" id="{080A1A8B-345A-47E2-9C05-DF40F2181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377699"/>
            <a:ext cx="10515600" cy="1325563"/>
          </a:xfrm>
          <a:prstGeom prst="rect">
            <a:avLst/>
          </a:prstGeom>
        </p:spPr>
        <p:txBody>
          <a:bodyPr/>
          <a:lstStyle>
            <a:lvl1pPr algn="ctr">
              <a:defRPr b="1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1483892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>
          <a:xfrm>
            <a:off x="11567814" y="6496462"/>
            <a:ext cx="540174" cy="365210"/>
          </a:xfrm>
          <a:prstGeom prst="rect">
            <a:avLst/>
          </a:prstGeom>
        </p:spPr>
        <p:txBody>
          <a:bodyPr vert="horz" lIns="108850" tIns="54425" rIns="108850" bIns="54425" rtlCol="0" anchor="ctr"/>
          <a:lstStyle>
            <a:defPPr>
              <a:defRPr lang="ko-KR"/>
            </a:defPPr>
            <a:lvl1pPr marL="0" algn="r" defTabSz="1088502" rtl="0" eaLnBrk="1" latinLnBrk="1" hangingPunct="1"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4251" algn="l" defTabSz="1088502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8502" algn="l" defTabSz="1088502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2753" algn="l" defTabSz="1088502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7004" algn="l" defTabSz="1088502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1254" algn="l" defTabSz="1088502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5505" algn="l" defTabSz="1088502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09756" algn="l" defTabSz="1088502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4007" algn="l" defTabSz="1088502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  <p:grpSp>
        <p:nvGrpSpPr>
          <p:cNvPr id="4" name="그룹 3"/>
          <p:cNvGrpSpPr/>
          <p:nvPr userDrawn="1"/>
        </p:nvGrpSpPr>
        <p:grpSpPr>
          <a:xfrm>
            <a:off x="118557" y="0"/>
            <a:ext cx="690496" cy="765321"/>
            <a:chOff x="118542" y="0"/>
            <a:chExt cx="690406" cy="549474"/>
          </a:xfrm>
          <a:solidFill>
            <a:schemeClr val="tx1">
              <a:lumMod val="95000"/>
              <a:lumOff val="5000"/>
            </a:schemeClr>
          </a:solidFill>
        </p:grpSpPr>
        <p:sp>
          <p:nvSpPr>
            <p:cNvPr id="5" name="직사각형 4"/>
            <p:cNvSpPr/>
            <p:nvPr userDrawn="1"/>
          </p:nvSpPr>
          <p:spPr>
            <a:xfrm>
              <a:off x="118542" y="0"/>
              <a:ext cx="576064" cy="54947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6" name="이등변 삼각형 5"/>
            <p:cNvSpPr/>
            <p:nvPr userDrawn="1"/>
          </p:nvSpPr>
          <p:spPr>
            <a:xfrm rot="5400000">
              <a:off x="590001" y="292386"/>
              <a:ext cx="235166" cy="20272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  <p:sp>
        <p:nvSpPr>
          <p:cNvPr id="7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0"/>
            <a:ext cx="809053" cy="74807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3199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8" name="텍스트 개체 틀 11"/>
          <p:cNvSpPr>
            <a:spLocks noGrp="1"/>
          </p:cNvSpPr>
          <p:nvPr>
            <p:ph type="body" sz="quarter" idx="14" hasCustomPrompt="1"/>
          </p:nvPr>
        </p:nvSpPr>
        <p:spPr>
          <a:xfrm>
            <a:off x="809730" y="1"/>
            <a:ext cx="6727114" cy="40471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2400" b="1"/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9" name="텍스트 개체 틀 13"/>
          <p:cNvSpPr>
            <a:spLocks noGrp="1"/>
          </p:cNvSpPr>
          <p:nvPr>
            <p:ph type="body" sz="quarter" idx="15" hasCustomPrompt="1"/>
          </p:nvPr>
        </p:nvSpPr>
        <p:spPr>
          <a:xfrm>
            <a:off x="809730" y="419854"/>
            <a:ext cx="6727114" cy="328537"/>
          </a:xfrm>
          <a:prstGeom prst="rect">
            <a:avLst/>
          </a:prstGeom>
        </p:spPr>
        <p:txBody>
          <a:bodyPr anchor="ctr">
            <a:noAutofit/>
          </a:bodyPr>
          <a:lstStyle>
            <a:lvl1pPr marL="285693" indent="-285693">
              <a:buFont typeface="Wingdings" panose="05000000000000000000" pitchFamily="2" charset="2"/>
              <a:buChar char="v"/>
              <a:defRPr sz="1800"/>
            </a:lvl1pPr>
          </a:lstStyle>
          <a:p>
            <a:pPr lvl="0"/>
            <a:r>
              <a:rPr lang="ko-KR" altLang="en-US" dirty="0"/>
              <a:t>소제목</a:t>
            </a:r>
          </a:p>
        </p:txBody>
      </p:sp>
      <p:sp>
        <p:nvSpPr>
          <p:cNvPr id="13" name="내용 개체 틀 18"/>
          <p:cNvSpPr>
            <a:spLocks noGrp="1"/>
          </p:cNvSpPr>
          <p:nvPr>
            <p:ph sz="quarter" idx="18"/>
          </p:nvPr>
        </p:nvSpPr>
        <p:spPr>
          <a:xfrm>
            <a:off x="6240035" y="909303"/>
            <a:ext cx="5402618" cy="539935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anchor="ctr"/>
          <a:lstStyle>
            <a:lvl1pPr marL="0" indent="0">
              <a:lnSpc>
                <a:spcPct val="150000"/>
              </a:lnSpc>
              <a:buNone/>
              <a:defRPr sz="1600"/>
            </a:lvl1pPr>
          </a:lstStyle>
          <a:p>
            <a:pPr lvl="0"/>
            <a:endParaRPr lang="ko-KR" altLang="en-US" dirty="0"/>
          </a:p>
        </p:txBody>
      </p:sp>
      <p:sp>
        <p:nvSpPr>
          <p:cNvPr id="15" name="내용 개체 틀 18"/>
          <p:cNvSpPr>
            <a:spLocks noGrp="1"/>
          </p:cNvSpPr>
          <p:nvPr>
            <p:ph sz="quarter" idx="21"/>
          </p:nvPr>
        </p:nvSpPr>
        <p:spPr>
          <a:xfrm>
            <a:off x="550935" y="909303"/>
            <a:ext cx="5401030" cy="25916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ko-KR" altLang="en-US" dirty="0"/>
          </a:p>
        </p:txBody>
      </p:sp>
      <p:sp>
        <p:nvSpPr>
          <p:cNvPr id="16" name="내용 개체 틀 18"/>
          <p:cNvSpPr>
            <a:spLocks noGrp="1"/>
          </p:cNvSpPr>
          <p:nvPr>
            <p:ph sz="quarter" idx="22"/>
          </p:nvPr>
        </p:nvSpPr>
        <p:spPr>
          <a:xfrm>
            <a:off x="550935" y="3716965"/>
            <a:ext cx="5401030" cy="25916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14427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>
          <a:xfrm>
            <a:off x="11567814" y="6496462"/>
            <a:ext cx="540174" cy="365210"/>
          </a:xfrm>
          <a:prstGeom prst="rect">
            <a:avLst/>
          </a:prstGeom>
        </p:spPr>
        <p:txBody>
          <a:bodyPr vert="horz" lIns="108850" tIns="54425" rIns="108850" bIns="54425" rtlCol="0" anchor="ctr"/>
          <a:lstStyle>
            <a:defPPr>
              <a:defRPr lang="ko-KR"/>
            </a:defPPr>
            <a:lvl1pPr marL="0" algn="r" defTabSz="1088502" rtl="0" eaLnBrk="1" latinLnBrk="1" hangingPunct="1"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4251" algn="l" defTabSz="1088502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8502" algn="l" defTabSz="1088502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2753" algn="l" defTabSz="1088502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7004" algn="l" defTabSz="1088502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1254" algn="l" defTabSz="1088502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5505" algn="l" defTabSz="1088502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09756" algn="l" defTabSz="1088502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4007" algn="l" defTabSz="1088502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4" name="내용 개체 틀 18"/>
          <p:cNvSpPr>
            <a:spLocks noGrp="1"/>
          </p:cNvSpPr>
          <p:nvPr>
            <p:ph sz="quarter" idx="18"/>
          </p:nvPr>
        </p:nvSpPr>
        <p:spPr>
          <a:xfrm>
            <a:off x="550662" y="909303"/>
            <a:ext cx="11091991" cy="539935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anchor="ctr"/>
          <a:lstStyle>
            <a:lvl1pPr marL="0" indent="0">
              <a:lnSpc>
                <a:spcPct val="150000"/>
              </a:lnSpc>
              <a:buNone/>
              <a:defRPr sz="1600"/>
            </a:lvl1pPr>
          </a:lstStyle>
          <a:p>
            <a:pPr lvl="0"/>
            <a:endParaRPr lang="ko-KR" altLang="en-US" dirty="0"/>
          </a:p>
        </p:txBody>
      </p:sp>
      <p:grpSp>
        <p:nvGrpSpPr>
          <p:cNvPr id="5" name="그룹 4"/>
          <p:cNvGrpSpPr/>
          <p:nvPr userDrawn="1"/>
        </p:nvGrpSpPr>
        <p:grpSpPr>
          <a:xfrm>
            <a:off x="118557" y="0"/>
            <a:ext cx="690496" cy="765321"/>
            <a:chOff x="118542" y="0"/>
            <a:chExt cx="690406" cy="549474"/>
          </a:xfrm>
          <a:solidFill>
            <a:schemeClr val="tx1">
              <a:lumMod val="95000"/>
              <a:lumOff val="5000"/>
            </a:schemeClr>
          </a:solidFill>
        </p:grpSpPr>
        <p:sp>
          <p:nvSpPr>
            <p:cNvPr id="6" name="직사각형 5"/>
            <p:cNvSpPr/>
            <p:nvPr userDrawn="1"/>
          </p:nvSpPr>
          <p:spPr>
            <a:xfrm>
              <a:off x="118542" y="0"/>
              <a:ext cx="576064" cy="54947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7" name="이등변 삼각형 6"/>
            <p:cNvSpPr/>
            <p:nvPr userDrawn="1"/>
          </p:nvSpPr>
          <p:spPr>
            <a:xfrm rot="5400000">
              <a:off x="590001" y="292386"/>
              <a:ext cx="235166" cy="20272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  <p:sp>
        <p:nvSpPr>
          <p:cNvPr id="8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0"/>
            <a:ext cx="809053" cy="74807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3199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9" name="텍스트 개체 틀 11"/>
          <p:cNvSpPr>
            <a:spLocks noGrp="1"/>
          </p:cNvSpPr>
          <p:nvPr>
            <p:ph type="body" sz="quarter" idx="14" hasCustomPrompt="1"/>
          </p:nvPr>
        </p:nvSpPr>
        <p:spPr>
          <a:xfrm>
            <a:off x="809730" y="1"/>
            <a:ext cx="6727114" cy="40471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2400" b="1"/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10" name="텍스트 개체 틀 13"/>
          <p:cNvSpPr>
            <a:spLocks noGrp="1"/>
          </p:cNvSpPr>
          <p:nvPr>
            <p:ph type="body" sz="quarter" idx="15" hasCustomPrompt="1"/>
          </p:nvPr>
        </p:nvSpPr>
        <p:spPr>
          <a:xfrm>
            <a:off x="809730" y="419854"/>
            <a:ext cx="6727114" cy="328537"/>
          </a:xfrm>
          <a:prstGeom prst="rect">
            <a:avLst/>
          </a:prstGeom>
        </p:spPr>
        <p:txBody>
          <a:bodyPr anchor="ctr">
            <a:noAutofit/>
          </a:bodyPr>
          <a:lstStyle>
            <a:lvl1pPr marL="285693" indent="-285693">
              <a:buFont typeface="Wingdings" panose="05000000000000000000" pitchFamily="2" charset="2"/>
              <a:buChar char="v"/>
              <a:defRPr sz="1800"/>
            </a:lvl1pPr>
          </a:lstStyle>
          <a:p>
            <a:pPr lvl="0"/>
            <a:r>
              <a:rPr lang="ko-KR" altLang="en-US" dirty="0"/>
              <a:t>소제목</a:t>
            </a:r>
          </a:p>
        </p:txBody>
      </p:sp>
    </p:spTree>
    <p:extLst>
      <p:ext uri="{BB962C8B-B14F-4D97-AF65-F5344CB8AC3E}">
        <p14:creationId xmlns:p14="http://schemas.microsoft.com/office/powerpoint/2010/main" val="1950994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내용 큰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11567814" y="6496462"/>
            <a:ext cx="540174" cy="365210"/>
          </a:xfrm>
          <a:prstGeom prst="rect">
            <a:avLst/>
          </a:prstGeom>
        </p:spPr>
        <p:txBody>
          <a:bodyPr vert="horz" lIns="108850" tIns="54425" rIns="108850" bIns="54425" rtlCol="0" anchor="ctr"/>
          <a:lstStyle>
            <a:defPPr>
              <a:defRPr lang="ko-KR"/>
            </a:defPPr>
            <a:lvl1pPr marL="0" algn="r" defTabSz="1088502" rtl="0" eaLnBrk="1" latinLnBrk="1" hangingPunct="1"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4251" algn="l" defTabSz="1088502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8502" algn="l" defTabSz="1088502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2753" algn="l" defTabSz="1088502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7004" algn="l" defTabSz="1088502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1254" algn="l" defTabSz="1088502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5505" algn="l" defTabSz="1088502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09756" algn="l" defTabSz="1088502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4007" algn="l" defTabSz="1088502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  <p:grpSp>
        <p:nvGrpSpPr>
          <p:cNvPr id="8" name="그룹 7"/>
          <p:cNvGrpSpPr/>
          <p:nvPr userDrawn="1"/>
        </p:nvGrpSpPr>
        <p:grpSpPr>
          <a:xfrm>
            <a:off x="118557" y="0"/>
            <a:ext cx="690496" cy="765321"/>
            <a:chOff x="118542" y="0"/>
            <a:chExt cx="690406" cy="549474"/>
          </a:xfrm>
          <a:solidFill>
            <a:schemeClr val="tx1">
              <a:lumMod val="95000"/>
              <a:lumOff val="5000"/>
            </a:schemeClr>
          </a:solidFill>
        </p:grpSpPr>
        <p:sp>
          <p:nvSpPr>
            <p:cNvPr id="6" name="직사각형 5"/>
            <p:cNvSpPr/>
            <p:nvPr userDrawn="1"/>
          </p:nvSpPr>
          <p:spPr>
            <a:xfrm>
              <a:off x="118542" y="0"/>
              <a:ext cx="576064" cy="54947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7" name="이등변 삼각형 6"/>
            <p:cNvSpPr/>
            <p:nvPr userDrawn="1"/>
          </p:nvSpPr>
          <p:spPr>
            <a:xfrm rot="5400000">
              <a:off x="590001" y="292386"/>
              <a:ext cx="235166" cy="20272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  <p:sp>
        <p:nvSpPr>
          <p:cNvPr id="10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0"/>
            <a:ext cx="809053" cy="74807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3199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14" hasCustomPrompt="1"/>
          </p:nvPr>
        </p:nvSpPr>
        <p:spPr>
          <a:xfrm>
            <a:off x="809730" y="1"/>
            <a:ext cx="6727114" cy="40471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2400" b="1"/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14" name="텍스트 개체 틀 13"/>
          <p:cNvSpPr>
            <a:spLocks noGrp="1"/>
          </p:cNvSpPr>
          <p:nvPr>
            <p:ph type="body" sz="quarter" idx="15" hasCustomPrompt="1"/>
          </p:nvPr>
        </p:nvSpPr>
        <p:spPr>
          <a:xfrm>
            <a:off x="809730" y="419854"/>
            <a:ext cx="6727114" cy="328537"/>
          </a:xfrm>
          <a:prstGeom prst="rect">
            <a:avLst/>
          </a:prstGeom>
        </p:spPr>
        <p:txBody>
          <a:bodyPr anchor="ctr">
            <a:noAutofit/>
          </a:bodyPr>
          <a:lstStyle>
            <a:lvl1pPr marL="285693" indent="-285693">
              <a:buFont typeface="Wingdings" panose="05000000000000000000" pitchFamily="2" charset="2"/>
              <a:buChar char="v"/>
              <a:defRPr sz="1800"/>
            </a:lvl1pPr>
          </a:lstStyle>
          <a:p>
            <a:pPr lvl="0"/>
            <a:r>
              <a:rPr lang="ko-KR" altLang="en-US" dirty="0"/>
              <a:t>소제목</a:t>
            </a:r>
          </a:p>
        </p:txBody>
      </p:sp>
      <p:sp>
        <p:nvSpPr>
          <p:cNvPr id="19" name="내용 개체 틀 18"/>
          <p:cNvSpPr>
            <a:spLocks noGrp="1"/>
          </p:cNvSpPr>
          <p:nvPr>
            <p:ph sz="quarter" idx="17"/>
          </p:nvPr>
        </p:nvSpPr>
        <p:spPr>
          <a:xfrm>
            <a:off x="2495131" y="909304"/>
            <a:ext cx="7201736" cy="288064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ko-KR" altLang="en-US" dirty="0"/>
          </a:p>
        </p:txBody>
      </p:sp>
      <p:sp>
        <p:nvSpPr>
          <p:cNvPr id="22" name="텍스트 개체 틀 21"/>
          <p:cNvSpPr>
            <a:spLocks noGrp="1"/>
          </p:cNvSpPr>
          <p:nvPr>
            <p:ph type="body" sz="quarter" idx="19" hasCustomPrompt="1"/>
          </p:nvPr>
        </p:nvSpPr>
        <p:spPr>
          <a:xfrm>
            <a:off x="2495478" y="3788585"/>
            <a:ext cx="7201041" cy="28799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ko-KR" altLang="en-US"/>
              <a:t>출처</a:t>
            </a:r>
            <a:endParaRPr lang="ko-KR" altLang="en-US" dirty="0"/>
          </a:p>
        </p:txBody>
      </p:sp>
      <p:sp>
        <p:nvSpPr>
          <p:cNvPr id="16" name="내용 개체 틀 2">
            <a:extLst>
              <a:ext uri="{FF2B5EF4-FFF2-40B4-BE49-F238E27FC236}">
                <a16:creationId xmlns:a16="http://schemas.microsoft.com/office/drawing/2014/main" xmlns="" id="{F6389C0F-2283-42E9-8343-D06B9BF19D43}"/>
              </a:ext>
            </a:extLst>
          </p:cNvPr>
          <p:cNvSpPr txBox="1">
            <a:spLocks/>
          </p:cNvSpPr>
          <p:nvPr userDrawn="1"/>
        </p:nvSpPr>
        <p:spPr>
          <a:xfrm>
            <a:off x="551456" y="4148120"/>
            <a:ext cx="11090676" cy="2520490"/>
          </a:xfrm>
          <a:prstGeom prst="rect">
            <a:avLst/>
          </a:prstGeom>
          <a:ln w="15875">
            <a:solidFill>
              <a:schemeClr val="tx1"/>
            </a:solidFill>
          </a:ln>
        </p:spPr>
        <p:txBody>
          <a:bodyPr vert="horz" lIns="91419" tIns="45709" rIns="91419" bIns="45709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ko-KR" altLang="en-US" sz="2400" dirty="0"/>
          </a:p>
        </p:txBody>
      </p:sp>
      <p:sp>
        <p:nvSpPr>
          <p:cNvPr id="18" name="텍스트 개체 틀 16"/>
          <p:cNvSpPr>
            <a:spLocks noGrp="1"/>
          </p:cNvSpPr>
          <p:nvPr>
            <p:ph type="body" sz="quarter" idx="16" hasCustomPrompt="1"/>
          </p:nvPr>
        </p:nvSpPr>
        <p:spPr>
          <a:xfrm>
            <a:off x="550935" y="4148765"/>
            <a:ext cx="11091719" cy="251984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</a:lstStyle>
          <a:p>
            <a:pPr lvl="0"/>
            <a:r>
              <a:rPr lang="ko-KR" altLang="en-US" dirty="0"/>
              <a:t>내용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5706680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내용 작은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11567814" y="6496462"/>
            <a:ext cx="540174" cy="365210"/>
          </a:xfrm>
          <a:prstGeom prst="rect">
            <a:avLst/>
          </a:prstGeom>
        </p:spPr>
        <p:txBody>
          <a:bodyPr vert="horz" lIns="108850" tIns="54425" rIns="108850" bIns="54425" rtlCol="0" anchor="ctr"/>
          <a:lstStyle>
            <a:defPPr>
              <a:defRPr lang="ko-KR"/>
            </a:defPPr>
            <a:lvl1pPr marL="0" algn="r" defTabSz="1088502" rtl="0" eaLnBrk="1" latinLnBrk="1" hangingPunct="1"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4251" algn="l" defTabSz="1088502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8502" algn="l" defTabSz="1088502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2753" algn="l" defTabSz="1088502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7004" algn="l" defTabSz="1088502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1254" algn="l" defTabSz="1088502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5505" algn="l" defTabSz="1088502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09756" algn="l" defTabSz="1088502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4007" algn="l" defTabSz="1088502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  <p:grpSp>
        <p:nvGrpSpPr>
          <p:cNvPr id="8" name="그룹 7"/>
          <p:cNvGrpSpPr/>
          <p:nvPr userDrawn="1"/>
        </p:nvGrpSpPr>
        <p:grpSpPr>
          <a:xfrm>
            <a:off x="118557" y="0"/>
            <a:ext cx="690496" cy="765321"/>
            <a:chOff x="118542" y="0"/>
            <a:chExt cx="690406" cy="549474"/>
          </a:xfrm>
          <a:solidFill>
            <a:schemeClr val="tx1">
              <a:lumMod val="95000"/>
              <a:lumOff val="5000"/>
            </a:schemeClr>
          </a:solidFill>
        </p:grpSpPr>
        <p:sp>
          <p:nvSpPr>
            <p:cNvPr id="6" name="직사각형 5"/>
            <p:cNvSpPr/>
            <p:nvPr userDrawn="1"/>
          </p:nvSpPr>
          <p:spPr>
            <a:xfrm>
              <a:off x="118542" y="0"/>
              <a:ext cx="576064" cy="54947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7" name="이등변 삼각형 6"/>
            <p:cNvSpPr/>
            <p:nvPr userDrawn="1"/>
          </p:nvSpPr>
          <p:spPr>
            <a:xfrm rot="5400000">
              <a:off x="590001" y="292386"/>
              <a:ext cx="235166" cy="20272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  <p:sp>
        <p:nvSpPr>
          <p:cNvPr id="10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0"/>
            <a:ext cx="809053" cy="74807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3199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14" hasCustomPrompt="1"/>
          </p:nvPr>
        </p:nvSpPr>
        <p:spPr>
          <a:xfrm>
            <a:off x="809730" y="1"/>
            <a:ext cx="6727114" cy="40471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2400" b="1"/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14" name="텍스트 개체 틀 13"/>
          <p:cNvSpPr>
            <a:spLocks noGrp="1"/>
          </p:cNvSpPr>
          <p:nvPr>
            <p:ph type="body" sz="quarter" idx="15" hasCustomPrompt="1"/>
          </p:nvPr>
        </p:nvSpPr>
        <p:spPr>
          <a:xfrm>
            <a:off x="809730" y="419854"/>
            <a:ext cx="6727114" cy="328537"/>
          </a:xfrm>
          <a:prstGeom prst="rect">
            <a:avLst/>
          </a:prstGeom>
        </p:spPr>
        <p:txBody>
          <a:bodyPr anchor="ctr">
            <a:noAutofit/>
          </a:bodyPr>
          <a:lstStyle>
            <a:lvl1pPr marL="285693" indent="-285693">
              <a:buFont typeface="Wingdings" panose="05000000000000000000" pitchFamily="2" charset="2"/>
              <a:buChar char="v"/>
              <a:defRPr sz="1800"/>
            </a:lvl1pPr>
          </a:lstStyle>
          <a:p>
            <a:pPr lvl="0"/>
            <a:r>
              <a:rPr lang="ko-KR" altLang="en-US" dirty="0"/>
              <a:t>소제목</a:t>
            </a:r>
          </a:p>
        </p:txBody>
      </p:sp>
      <p:sp>
        <p:nvSpPr>
          <p:cNvPr id="19" name="내용 개체 틀 18"/>
          <p:cNvSpPr>
            <a:spLocks noGrp="1"/>
          </p:cNvSpPr>
          <p:nvPr>
            <p:ph sz="quarter" idx="17"/>
          </p:nvPr>
        </p:nvSpPr>
        <p:spPr>
          <a:xfrm>
            <a:off x="2495131" y="909304"/>
            <a:ext cx="7201736" cy="288064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ko-KR" altLang="en-US" dirty="0"/>
          </a:p>
        </p:txBody>
      </p:sp>
      <p:sp>
        <p:nvSpPr>
          <p:cNvPr id="20" name="텍스트 개체 틀 21"/>
          <p:cNvSpPr>
            <a:spLocks noGrp="1"/>
          </p:cNvSpPr>
          <p:nvPr>
            <p:ph type="body" sz="quarter" idx="19" hasCustomPrompt="1"/>
          </p:nvPr>
        </p:nvSpPr>
        <p:spPr>
          <a:xfrm>
            <a:off x="2495478" y="3788585"/>
            <a:ext cx="7201041" cy="28799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ko-KR" altLang="en-US"/>
              <a:t>출처</a:t>
            </a:r>
            <a:endParaRPr lang="ko-KR" altLang="en-US" dirty="0"/>
          </a:p>
        </p:txBody>
      </p:sp>
      <p:sp>
        <p:nvSpPr>
          <p:cNvPr id="21" name="내용 개체 틀 2">
            <a:extLst>
              <a:ext uri="{FF2B5EF4-FFF2-40B4-BE49-F238E27FC236}">
                <a16:creationId xmlns:a16="http://schemas.microsoft.com/office/drawing/2014/main" xmlns="" id="{F6389C0F-2283-42E9-8343-D06B9BF19D43}"/>
              </a:ext>
            </a:extLst>
          </p:cNvPr>
          <p:cNvSpPr txBox="1">
            <a:spLocks/>
          </p:cNvSpPr>
          <p:nvPr userDrawn="1"/>
        </p:nvSpPr>
        <p:spPr>
          <a:xfrm>
            <a:off x="551456" y="4148119"/>
            <a:ext cx="11090676" cy="2160534"/>
          </a:xfrm>
          <a:prstGeom prst="rect">
            <a:avLst/>
          </a:prstGeom>
          <a:ln w="15875">
            <a:solidFill>
              <a:schemeClr val="tx1"/>
            </a:solidFill>
          </a:ln>
        </p:spPr>
        <p:txBody>
          <a:bodyPr vert="horz" lIns="91419" tIns="45709" rIns="91419" bIns="45709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ko-KR" altLang="en-US" sz="2400" dirty="0"/>
          </a:p>
        </p:txBody>
      </p:sp>
      <p:sp>
        <p:nvSpPr>
          <p:cNvPr id="22" name="텍스트 개체 틀 16"/>
          <p:cNvSpPr>
            <a:spLocks noGrp="1"/>
          </p:cNvSpPr>
          <p:nvPr>
            <p:ph type="body" sz="quarter" idx="16" hasCustomPrompt="1"/>
          </p:nvPr>
        </p:nvSpPr>
        <p:spPr>
          <a:xfrm>
            <a:off x="550935" y="4148765"/>
            <a:ext cx="11091719" cy="215988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</a:lstStyle>
          <a:p>
            <a:pPr lvl="0"/>
            <a:r>
              <a:rPr lang="ko-KR" altLang="en-US" dirty="0"/>
              <a:t>내용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2842440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>
          <a:xfrm>
            <a:off x="11567814" y="6496462"/>
            <a:ext cx="540174" cy="365210"/>
          </a:xfrm>
          <a:prstGeom prst="rect">
            <a:avLst/>
          </a:prstGeom>
        </p:spPr>
        <p:txBody>
          <a:bodyPr vert="horz" lIns="108850" tIns="54425" rIns="108850" bIns="54425" rtlCol="0" anchor="ctr"/>
          <a:lstStyle>
            <a:defPPr>
              <a:defRPr lang="ko-KR"/>
            </a:defPPr>
            <a:lvl1pPr marL="0" algn="r" defTabSz="1088502" rtl="0" eaLnBrk="1" latinLnBrk="1" hangingPunct="1"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4251" algn="l" defTabSz="1088502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8502" algn="l" defTabSz="1088502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2753" algn="l" defTabSz="1088502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7004" algn="l" defTabSz="1088502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1254" algn="l" defTabSz="1088502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5505" algn="l" defTabSz="1088502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09756" algn="l" defTabSz="1088502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4007" algn="l" defTabSz="1088502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  <p:grpSp>
        <p:nvGrpSpPr>
          <p:cNvPr id="4" name="그룹 3"/>
          <p:cNvGrpSpPr/>
          <p:nvPr userDrawn="1"/>
        </p:nvGrpSpPr>
        <p:grpSpPr>
          <a:xfrm>
            <a:off x="118557" y="0"/>
            <a:ext cx="690496" cy="765321"/>
            <a:chOff x="118542" y="0"/>
            <a:chExt cx="690406" cy="549474"/>
          </a:xfrm>
          <a:solidFill>
            <a:schemeClr val="tx1">
              <a:lumMod val="95000"/>
              <a:lumOff val="5000"/>
            </a:schemeClr>
          </a:solidFill>
        </p:grpSpPr>
        <p:sp>
          <p:nvSpPr>
            <p:cNvPr id="5" name="직사각형 4"/>
            <p:cNvSpPr/>
            <p:nvPr userDrawn="1"/>
          </p:nvSpPr>
          <p:spPr>
            <a:xfrm>
              <a:off x="118542" y="0"/>
              <a:ext cx="576064" cy="54947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6" name="이등변 삼각형 5"/>
            <p:cNvSpPr/>
            <p:nvPr userDrawn="1"/>
          </p:nvSpPr>
          <p:spPr>
            <a:xfrm rot="5400000">
              <a:off x="590001" y="292386"/>
              <a:ext cx="235166" cy="20272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  <p:sp>
        <p:nvSpPr>
          <p:cNvPr id="7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0"/>
            <a:ext cx="809053" cy="74807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3199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8" name="텍스트 개체 틀 11"/>
          <p:cNvSpPr>
            <a:spLocks noGrp="1"/>
          </p:cNvSpPr>
          <p:nvPr>
            <p:ph type="body" sz="quarter" idx="14" hasCustomPrompt="1"/>
          </p:nvPr>
        </p:nvSpPr>
        <p:spPr>
          <a:xfrm>
            <a:off x="809730" y="1"/>
            <a:ext cx="6727114" cy="40471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2400" b="1"/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9" name="텍스트 개체 틀 13"/>
          <p:cNvSpPr>
            <a:spLocks noGrp="1"/>
          </p:cNvSpPr>
          <p:nvPr>
            <p:ph type="body" sz="quarter" idx="15" hasCustomPrompt="1"/>
          </p:nvPr>
        </p:nvSpPr>
        <p:spPr>
          <a:xfrm>
            <a:off x="809730" y="419854"/>
            <a:ext cx="6727114" cy="328537"/>
          </a:xfrm>
          <a:prstGeom prst="rect">
            <a:avLst/>
          </a:prstGeom>
        </p:spPr>
        <p:txBody>
          <a:bodyPr anchor="ctr">
            <a:noAutofit/>
          </a:bodyPr>
          <a:lstStyle>
            <a:lvl1pPr marL="285693" indent="-285693">
              <a:buFont typeface="Wingdings" panose="05000000000000000000" pitchFamily="2" charset="2"/>
              <a:buChar char="v"/>
              <a:defRPr sz="1800"/>
            </a:lvl1pPr>
          </a:lstStyle>
          <a:p>
            <a:pPr lvl="0"/>
            <a:r>
              <a:rPr lang="ko-KR" altLang="en-US" dirty="0"/>
              <a:t>소제목</a:t>
            </a:r>
          </a:p>
        </p:txBody>
      </p:sp>
    </p:spTree>
    <p:extLst>
      <p:ext uri="{BB962C8B-B14F-4D97-AF65-F5344CB8AC3E}">
        <p14:creationId xmlns:p14="http://schemas.microsoft.com/office/powerpoint/2010/main" val="30079581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147026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내용 개체 틀 8">
            <a:extLst>
              <a:ext uri="{FF2B5EF4-FFF2-40B4-BE49-F238E27FC236}">
                <a16:creationId xmlns:a16="http://schemas.microsoft.com/office/drawing/2014/main" xmlns="" id="{9D3B4726-0748-4D1D-BE0A-CDEEA6B90FF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817142" y="509590"/>
            <a:ext cx="4494724" cy="5838821"/>
          </a:xfrm>
          <a:prstGeom prst="rect">
            <a:avLst/>
          </a:prstGeom>
        </p:spPr>
        <p:txBody>
          <a:bodyPr anchor="ctr"/>
          <a:lstStyle>
            <a:lvl1pPr marL="457200" indent="-457200">
              <a:lnSpc>
                <a:spcPct val="150000"/>
              </a:lnSpc>
              <a:buFont typeface="+mj-lt"/>
              <a:buAutoNum type="arabicPeriod"/>
              <a:defRPr sz="2400"/>
            </a:lvl1pPr>
            <a:lvl2pPr marL="685800" indent="-228600">
              <a:lnSpc>
                <a:spcPct val="150000"/>
              </a:lnSpc>
              <a:buFont typeface="Wingdings" panose="05000000000000000000" pitchFamily="2" charset="2"/>
              <a:buChar char="u"/>
              <a:defRPr sz="1600"/>
            </a:lvl2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</p:txBody>
      </p:sp>
      <p:grpSp>
        <p:nvGrpSpPr>
          <p:cNvPr id="4" name="그룹 13">
            <a:extLst>
              <a:ext uri="{FF2B5EF4-FFF2-40B4-BE49-F238E27FC236}">
                <a16:creationId xmlns:a16="http://schemas.microsoft.com/office/drawing/2014/main" xmlns="" id="{83AC2546-1B86-4423-8705-3B51E40B8D90}"/>
              </a:ext>
            </a:extLst>
          </p:cNvPr>
          <p:cNvGrpSpPr/>
          <p:nvPr userDrawn="1"/>
        </p:nvGrpSpPr>
        <p:grpSpPr>
          <a:xfrm>
            <a:off x="878066" y="1791492"/>
            <a:ext cx="1029638" cy="1160073"/>
            <a:chOff x="878066" y="1367046"/>
            <a:chExt cx="1029638" cy="1160073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xmlns="" id="{CE161DAA-8F5F-4F6A-8BAA-16907A3451D4}"/>
                </a:ext>
              </a:extLst>
            </p:cNvPr>
            <p:cNvSpPr txBox="1"/>
            <p:nvPr/>
          </p:nvSpPr>
          <p:spPr>
            <a:xfrm>
              <a:off x="878066" y="1646397"/>
              <a:ext cx="1029638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3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명조" pitchFamily="18" charset="-127"/>
                  <a:ea typeface="나눔명조" pitchFamily="18" charset="-127"/>
                </a:rPr>
                <a:t>목차</a:t>
              </a: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xmlns="" id="{1FB8C162-1AF3-449D-9C13-CA08EB520474}"/>
                </a:ext>
              </a:extLst>
            </p:cNvPr>
            <p:cNvCxnSpPr/>
            <p:nvPr/>
          </p:nvCxnSpPr>
          <p:spPr>
            <a:xfrm>
              <a:off x="1158885" y="1367046"/>
              <a:ext cx="468000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xmlns="" id="{167F048A-494C-474D-8626-A27E96A3502A}"/>
                </a:ext>
              </a:extLst>
            </p:cNvPr>
            <p:cNvCxnSpPr/>
            <p:nvPr/>
          </p:nvCxnSpPr>
          <p:spPr>
            <a:xfrm>
              <a:off x="1158885" y="2527119"/>
              <a:ext cx="468000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156825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용 큰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11567814" y="6496462"/>
            <a:ext cx="540174" cy="365210"/>
          </a:xfrm>
          <a:prstGeom prst="rect">
            <a:avLst/>
          </a:prstGeom>
        </p:spPr>
        <p:txBody>
          <a:bodyPr vert="horz" lIns="108850" tIns="54425" rIns="108850" bIns="54425" rtlCol="0" anchor="ctr"/>
          <a:lstStyle>
            <a:defPPr>
              <a:defRPr lang="ko-KR"/>
            </a:defPPr>
            <a:lvl1pPr marL="0" algn="r" defTabSz="1088502" rtl="0" eaLnBrk="1" latinLnBrk="1" hangingPunct="1"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4251" algn="l" defTabSz="1088502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8502" algn="l" defTabSz="1088502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2753" algn="l" defTabSz="1088502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7004" algn="l" defTabSz="1088502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1254" algn="l" defTabSz="1088502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5505" algn="l" defTabSz="1088502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09756" algn="l" defTabSz="1088502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4007" algn="l" defTabSz="1088502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  <p:grpSp>
        <p:nvGrpSpPr>
          <p:cNvPr id="8" name="그룹 7"/>
          <p:cNvGrpSpPr/>
          <p:nvPr userDrawn="1"/>
        </p:nvGrpSpPr>
        <p:grpSpPr>
          <a:xfrm>
            <a:off x="118557" y="0"/>
            <a:ext cx="690496" cy="765321"/>
            <a:chOff x="118542" y="0"/>
            <a:chExt cx="690406" cy="549474"/>
          </a:xfrm>
          <a:solidFill>
            <a:schemeClr val="tx1">
              <a:lumMod val="95000"/>
              <a:lumOff val="5000"/>
            </a:schemeClr>
          </a:solidFill>
        </p:grpSpPr>
        <p:sp>
          <p:nvSpPr>
            <p:cNvPr id="6" name="직사각형 5"/>
            <p:cNvSpPr/>
            <p:nvPr userDrawn="1"/>
          </p:nvSpPr>
          <p:spPr>
            <a:xfrm>
              <a:off x="118542" y="0"/>
              <a:ext cx="576064" cy="54947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7" name="이등변 삼각형 6"/>
            <p:cNvSpPr/>
            <p:nvPr userDrawn="1"/>
          </p:nvSpPr>
          <p:spPr>
            <a:xfrm rot="5400000">
              <a:off x="590001" y="292386"/>
              <a:ext cx="235166" cy="20272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  <p:sp>
        <p:nvSpPr>
          <p:cNvPr id="10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0"/>
            <a:ext cx="809053" cy="74807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3199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14" hasCustomPrompt="1"/>
          </p:nvPr>
        </p:nvSpPr>
        <p:spPr>
          <a:xfrm>
            <a:off x="809730" y="1"/>
            <a:ext cx="6727114" cy="40471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2400" b="1"/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14" name="텍스트 개체 틀 13"/>
          <p:cNvSpPr>
            <a:spLocks noGrp="1"/>
          </p:cNvSpPr>
          <p:nvPr>
            <p:ph type="body" sz="quarter" idx="15" hasCustomPrompt="1"/>
          </p:nvPr>
        </p:nvSpPr>
        <p:spPr>
          <a:xfrm>
            <a:off x="809730" y="419854"/>
            <a:ext cx="6727114" cy="328537"/>
          </a:xfrm>
          <a:prstGeom prst="rect">
            <a:avLst/>
          </a:prstGeom>
        </p:spPr>
        <p:txBody>
          <a:bodyPr anchor="ctr">
            <a:noAutofit/>
          </a:bodyPr>
          <a:lstStyle>
            <a:lvl1pPr marL="285693" indent="-285693">
              <a:buFont typeface="Wingdings" panose="05000000000000000000" pitchFamily="2" charset="2"/>
              <a:buChar char="v"/>
              <a:defRPr sz="1800"/>
            </a:lvl1pPr>
          </a:lstStyle>
          <a:p>
            <a:pPr lvl="0"/>
            <a:r>
              <a:rPr lang="ko-KR" altLang="en-US" dirty="0"/>
              <a:t>소제목</a:t>
            </a:r>
          </a:p>
        </p:txBody>
      </p:sp>
      <p:sp>
        <p:nvSpPr>
          <p:cNvPr id="15" name="내용 개체 틀 2">
            <a:extLst>
              <a:ext uri="{FF2B5EF4-FFF2-40B4-BE49-F238E27FC236}">
                <a16:creationId xmlns:a16="http://schemas.microsoft.com/office/drawing/2014/main" xmlns="" id="{F6389C0F-2283-42E9-8343-D06B9BF19D43}"/>
              </a:ext>
            </a:extLst>
          </p:cNvPr>
          <p:cNvSpPr txBox="1">
            <a:spLocks/>
          </p:cNvSpPr>
          <p:nvPr userDrawn="1"/>
        </p:nvSpPr>
        <p:spPr>
          <a:xfrm>
            <a:off x="551456" y="4148120"/>
            <a:ext cx="11090676" cy="2520490"/>
          </a:xfrm>
          <a:prstGeom prst="rect">
            <a:avLst/>
          </a:prstGeom>
          <a:ln w="15875">
            <a:solidFill>
              <a:schemeClr val="tx1"/>
            </a:solidFill>
          </a:ln>
        </p:spPr>
        <p:txBody>
          <a:bodyPr vert="horz" lIns="91419" tIns="45709" rIns="91419" bIns="45709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ko-KR" altLang="en-US" sz="2400" dirty="0"/>
          </a:p>
        </p:txBody>
      </p:sp>
      <p:sp>
        <p:nvSpPr>
          <p:cNvPr id="17" name="텍스트 개체 틀 16"/>
          <p:cNvSpPr>
            <a:spLocks noGrp="1"/>
          </p:cNvSpPr>
          <p:nvPr>
            <p:ph type="body" sz="quarter" idx="16" hasCustomPrompt="1"/>
          </p:nvPr>
        </p:nvSpPr>
        <p:spPr>
          <a:xfrm>
            <a:off x="550935" y="4148765"/>
            <a:ext cx="11091719" cy="251984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</a:lstStyle>
          <a:p>
            <a:pPr lvl="0"/>
            <a:r>
              <a:rPr lang="ko-KR" altLang="en-US" dirty="0"/>
              <a:t>내용</a:t>
            </a:r>
            <a:endParaRPr lang="en-US" altLang="ko-KR" dirty="0"/>
          </a:p>
        </p:txBody>
      </p:sp>
      <p:sp>
        <p:nvSpPr>
          <p:cNvPr id="19" name="내용 개체 틀 18"/>
          <p:cNvSpPr>
            <a:spLocks noGrp="1"/>
          </p:cNvSpPr>
          <p:nvPr>
            <p:ph sz="quarter" idx="17"/>
          </p:nvPr>
        </p:nvSpPr>
        <p:spPr>
          <a:xfrm>
            <a:off x="550935" y="909304"/>
            <a:ext cx="5401030" cy="288064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ko-KR" altLang="en-US" dirty="0"/>
          </a:p>
        </p:txBody>
      </p:sp>
      <p:sp>
        <p:nvSpPr>
          <p:cNvPr id="20" name="내용 개체 틀 18"/>
          <p:cNvSpPr>
            <a:spLocks noGrp="1"/>
          </p:cNvSpPr>
          <p:nvPr>
            <p:ph sz="quarter" idx="18"/>
          </p:nvPr>
        </p:nvSpPr>
        <p:spPr>
          <a:xfrm>
            <a:off x="6240035" y="909304"/>
            <a:ext cx="5402618" cy="288064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ko-KR" altLang="en-US" dirty="0"/>
          </a:p>
        </p:txBody>
      </p:sp>
      <p:sp>
        <p:nvSpPr>
          <p:cNvPr id="22" name="텍스트 개체 틀 21"/>
          <p:cNvSpPr>
            <a:spLocks noGrp="1"/>
          </p:cNvSpPr>
          <p:nvPr>
            <p:ph type="body" sz="quarter" idx="19" hasCustomPrompt="1"/>
          </p:nvPr>
        </p:nvSpPr>
        <p:spPr>
          <a:xfrm>
            <a:off x="551456" y="3788585"/>
            <a:ext cx="5400509" cy="28799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ko-KR" altLang="en-US"/>
              <a:t>출처</a:t>
            </a:r>
            <a:endParaRPr lang="ko-KR" altLang="en-US" dirty="0"/>
          </a:p>
        </p:txBody>
      </p:sp>
      <p:sp>
        <p:nvSpPr>
          <p:cNvPr id="23" name="텍스트 개체 틀 21"/>
          <p:cNvSpPr>
            <a:spLocks noGrp="1"/>
          </p:cNvSpPr>
          <p:nvPr>
            <p:ph type="body" sz="quarter" idx="20" hasCustomPrompt="1"/>
          </p:nvPr>
        </p:nvSpPr>
        <p:spPr>
          <a:xfrm>
            <a:off x="6242541" y="3788585"/>
            <a:ext cx="5400509" cy="28799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ko-KR" altLang="en-US"/>
              <a:t>출처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722981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>
          <a:xfrm>
            <a:off x="11567814" y="6496462"/>
            <a:ext cx="540174" cy="365210"/>
          </a:xfrm>
          <a:prstGeom prst="rect">
            <a:avLst/>
          </a:prstGeom>
        </p:spPr>
        <p:txBody>
          <a:bodyPr vert="horz" lIns="108850" tIns="54425" rIns="108850" bIns="54425" rtlCol="0" anchor="ctr"/>
          <a:lstStyle>
            <a:defPPr>
              <a:defRPr lang="ko-KR"/>
            </a:defPPr>
            <a:lvl1pPr marL="0" algn="r" defTabSz="1088502" rtl="0" eaLnBrk="1" latinLnBrk="1" hangingPunct="1"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4251" algn="l" defTabSz="1088502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8502" algn="l" defTabSz="1088502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2753" algn="l" defTabSz="1088502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7004" algn="l" defTabSz="1088502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1254" algn="l" defTabSz="1088502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5505" algn="l" defTabSz="1088502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09756" algn="l" defTabSz="1088502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4007" algn="l" defTabSz="1088502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  <p:grpSp>
        <p:nvGrpSpPr>
          <p:cNvPr id="4" name="그룹 3"/>
          <p:cNvGrpSpPr/>
          <p:nvPr userDrawn="1"/>
        </p:nvGrpSpPr>
        <p:grpSpPr>
          <a:xfrm>
            <a:off x="118557" y="0"/>
            <a:ext cx="690496" cy="765321"/>
            <a:chOff x="118542" y="0"/>
            <a:chExt cx="690406" cy="549474"/>
          </a:xfrm>
          <a:solidFill>
            <a:schemeClr val="tx1">
              <a:lumMod val="95000"/>
              <a:lumOff val="5000"/>
            </a:schemeClr>
          </a:solidFill>
        </p:grpSpPr>
        <p:sp>
          <p:nvSpPr>
            <p:cNvPr id="5" name="직사각형 4"/>
            <p:cNvSpPr/>
            <p:nvPr userDrawn="1"/>
          </p:nvSpPr>
          <p:spPr>
            <a:xfrm>
              <a:off x="118542" y="0"/>
              <a:ext cx="576064" cy="54947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6" name="이등변 삼각형 5"/>
            <p:cNvSpPr/>
            <p:nvPr userDrawn="1"/>
          </p:nvSpPr>
          <p:spPr>
            <a:xfrm rot="5400000">
              <a:off x="590001" y="292386"/>
              <a:ext cx="235166" cy="20272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  <p:sp>
        <p:nvSpPr>
          <p:cNvPr id="7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0"/>
            <a:ext cx="809053" cy="74807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3199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8" name="텍스트 개체 틀 11"/>
          <p:cNvSpPr>
            <a:spLocks noGrp="1"/>
          </p:cNvSpPr>
          <p:nvPr>
            <p:ph type="body" sz="quarter" idx="14" hasCustomPrompt="1"/>
          </p:nvPr>
        </p:nvSpPr>
        <p:spPr>
          <a:xfrm>
            <a:off x="809730" y="1"/>
            <a:ext cx="6727114" cy="40471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2400" b="1"/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9" name="텍스트 개체 틀 13"/>
          <p:cNvSpPr>
            <a:spLocks noGrp="1"/>
          </p:cNvSpPr>
          <p:nvPr>
            <p:ph type="body" sz="quarter" idx="15" hasCustomPrompt="1"/>
          </p:nvPr>
        </p:nvSpPr>
        <p:spPr>
          <a:xfrm>
            <a:off x="809730" y="419854"/>
            <a:ext cx="6727114" cy="328537"/>
          </a:xfrm>
          <a:prstGeom prst="rect">
            <a:avLst/>
          </a:prstGeom>
        </p:spPr>
        <p:txBody>
          <a:bodyPr anchor="ctr">
            <a:noAutofit/>
          </a:bodyPr>
          <a:lstStyle>
            <a:lvl1pPr marL="285693" indent="-285693">
              <a:buFont typeface="Wingdings" panose="05000000000000000000" pitchFamily="2" charset="2"/>
              <a:buChar char="v"/>
              <a:defRPr sz="1800"/>
            </a:lvl1pPr>
          </a:lstStyle>
          <a:p>
            <a:pPr lvl="0"/>
            <a:r>
              <a:rPr lang="ko-KR" altLang="en-US" dirty="0"/>
              <a:t>소제목</a:t>
            </a:r>
          </a:p>
        </p:txBody>
      </p:sp>
      <p:sp>
        <p:nvSpPr>
          <p:cNvPr id="10" name="내용 개체 틀 18"/>
          <p:cNvSpPr>
            <a:spLocks noGrp="1"/>
          </p:cNvSpPr>
          <p:nvPr>
            <p:ph sz="quarter" idx="17"/>
          </p:nvPr>
        </p:nvSpPr>
        <p:spPr>
          <a:xfrm>
            <a:off x="550935" y="909304"/>
            <a:ext cx="5401030" cy="288064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ko-KR" altLang="en-US" dirty="0"/>
          </a:p>
        </p:txBody>
      </p:sp>
      <p:sp>
        <p:nvSpPr>
          <p:cNvPr id="11" name="내용 개체 틀 18"/>
          <p:cNvSpPr>
            <a:spLocks noGrp="1"/>
          </p:cNvSpPr>
          <p:nvPr>
            <p:ph sz="quarter" idx="18"/>
          </p:nvPr>
        </p:nvSpPr>
        <p:spPr>
          <a:xfrm>
            <a:off x="6240035" y="909304"/>
            <a:ext cx="5402618" cy="288064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ko-KR" altLang="en-US" dirty="0"/>
          </a:p>
        </p:txBody>
      </p:sp>
      <p:sp>
        <p:nvSpPr>
          <p:cNvPr id="12" name="텍스트 개체 틀 21"/>
          <p:cNvSpPr>
            <a:spLocks noGrp="1"/>
          </p:cNvSpPr>
          <p:nvPr>
            <p:ph type="body" sz="quarter" idx="19" hasCustomPrompt="1"/>
          </p:nvPr>
        </p:nvSpPr>
        <p:spPr>
          <a:xfrm>
            <a:off x="551456" y="3788585"/>
            <a:ext cx="5400509" cy="28799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ko-KR" altLang="en-US"/>
              <a:t>출처</a:t>
            </a:r>
            <a:endParaRPr lang="ko-KR" altLang="en-US" dirty="0"/>
          </a:p>
        </p:txBody>
      </p:sp>
      <p:sp>
        <p:nvSpPr>
          <p:cNvPr id="13" name="텍스트 개체 틀 21"/>
          <p:cNvSpPr>
            <a:spLocks noGrp="1"/>
          </p:cNvSpPr>
          <p:nvPr>
            <p:ph type="body" sz="quarter" idx="20" hasCustomPrompt="1"/>
          </p:nvPr>
        </p:nvSpPr>
        <p:spPr>
          <a:xfrm>
            <a:off x="6242541" y="3788585"/>
            <a:ext cx="5400509" cy="28799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ko-KR" altLang="en-US"/>
              <a:t>출처</a:t>
            </a:r>
            <a:endParaRPr lang="ko-KR" altLang="en-US" dirty="0"/>
          </a:p>
        </p:txBody>
      </p:sp>
      <p:sp>
        <p:nvSpPr>
          <p:cNvPr id="15" name="내용 개체 틀 18"/>
          <p:cNvSpPr>
            <a:spLocks noGrp="1"/>
          </p:cNvSpPr>
          <p:nvPr>
            <p:ph sz="quarter" idx="21"/>
          </p:nvPr>
        </p:nvSpPr>
        <p:spPr>
          <a:xfrm>
            <a:off x="550935" y="4144937"/>
            <a:ext cx="5401030" cy="252068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/>
          <a:lstStyle>
            <a:lvl1pPr marL="0" indent="0">
              <a:lnSpc>
                <a:spcPct val="150000"/>
              </a:lnSpc>
              <a:buNone/>
              <a:defRPr sz="1400"/>
            </a:lvl1pPr>
          </a:lstStyle>
          <a:p>
            <a:pPr lvl="0"/>
            <a:endParaRPr lang="en-US" altLang="ko-KR" dirty="0"/>
          </a:p>
        </p:txBody>
      </p:sp>
      <p:sp>
        <p:nvSpPr>
          <p:cNvPr id="16" name="내용 개체 틀 18"/>
          <p:cNvSpPr>
            <a:spLocks noGrp="1"/>
          </p:cNvSpPr>
          <p:nvPr>
            <p:ph sz="quarter" idx="22"/>
          </p:nvPr>
        </p:nvSpPr>
        <p:spPr>
          <a:xfrm>
            <a:off x="6240035" y="4144937"/>
            <a:ext cx="5401030" cy="252068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/>
          <a:lstStyle>
            <a:lvl1pPr marL="0" indent="0">
              <a:lnSpc>
                <a:spcPct val="150000"/>
              </a:lnSpc>
              <a:buNone/>
              <a:defRPr sz="1400"/>
            </a:lvl1pPr>
          </a:lstStyle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910755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용 작은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11567814" y="6496462"/>
            <a:ext cx="540174" cy="365210"/>
          </a:xfrm>
          <a:prstGeom prst="rect">
            <a:avLst/>
          </a:prstGeom>
        </p:spPr>
        <p:txBody>
          <a:bodyPr vert="horz" lIns="108850" tIns="54425" rIns="108850" bIns="54425" rtlCol="0" anchor="ctr"/>
          <a:lstStyle>
            <a:defPPr>
              <a:defRPr lang="ko-KR"/>
            </a:defPPr>
            <a:lvl1pPr marL="0" algn="r" defTabSz="1088502" rtl="0" eaLnBrk="1" latinLnBrk="1" hangingPunct="1"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4251" algn="l" defTabSz="1088502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8502" algn="l" defTabSz="1088502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2753" algn="l" defTabSz="1088502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7004" algn="l" defTabSz="1088502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1254" algn="l" defTabSz="1088502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5505" algn="l" defTabSz="1088502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09756" algn="l" defTabSz="1088502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4007" algn="l" defTabSz="1088502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  <p:grpSp>
        <p:nvGrpSpPr>
          <p:cNvPr id="8" name="그룹 7"/>
          <p:cNvGrpSpPr/>
          <p:nvPr userDrawn="1"/>
        </p:nvGrpSpPr>
        <p:grpSpPr>
          <a:xfrm>
            <a:off x="118557" y="0"/>
            <a:ext cx="690496" cy="765321"/>
            <a:chOff x="118542" y="0"/>
            <a:chExt cx="690406" cy="549474"/>
          </a:xfrm>
          <a:solidFill>
            <a:schemeClr val="tx1">
              <a:lumMod val="95000"/>
              <a:lumOff val="5000"/>
            </a:schemeClr>
          </a:solidFill>
        </p:grpSpPr>
        <p:sp>
          <p:nvSpPr>
            <p:cNvPr id="6" name="직사각형 5"/>
            <p:cNvSpPr/>
            <p:nvPr userDrawn="1"/>
          </p:nvSpPr>
          <p:spPr>
            <a:xfrm>
              <a:off x="118542" y="0"/>
              <a:ext cx="576064" cy="54947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7" name="이등변 삼각형 6"/>
            <p:cNvSpPr/>
            <p:nvPr userDrawn="1"/>
          </p:nvSpPr>
          <p:spPr>
            <a:xfrm rot="5400000">
              <a:off x="590001" y="292386"/>
              <a:ext cx="235166" cy="20272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  <p:sp>
        <p:nvSpPr>
          <p:cNvPr id="10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0"/>
            <a:ext cx="809053" cy="74807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3199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14" hasCustomPrompt="1"/>
          </p:nvPr>
        </p:nvSpPr>
        <p:spPr>
          <a:xfrm>
            <a:off x="809730" y="1"/>
            <a:ext cx="6727114" cy="40471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2400" b="1"/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14" name="텍스트 개체 틀 13"/>
          <p:cNvSpPr>
            <a:spLocks noGrp="1"/>
          </p:cNvSpPr>
          <p:nvPr>
            <p:ph type="body" sz="quarter" idx="15" hasCustomPrompt="1"/>
          </p:nvPr>
        </p:nvSpPr>
        <p:spPr>
          <a:xfrm>
            <a:off x="809730" y="419854"/>
            <a:ext cx="6727114" cy="328537"/>
          </a:xfrm>
          <a:prstGeom prst="rect">
            <a:avLst/>
          </a:prstGeom>
        </p:spPr>
        <p:txBody>
          <a:bodyPr anchor="ctr">
            <a:noAutofit/>
          </a:bodyPr>
          <a:lstStyle>
            <a:lvl1pPr marL="285693" indent="-285693">
              <a:buFont typeface="Wingdings" panose="05000000000000000000" pitchFamily="2" charset="2"/>
              <a:buChar char="v"/>
              <a:defRPr sz="1800"/>
            </a:lvl1pPr>
          </a:lstStyle>
          <a:p>
            <a:pPr lvl="0"/>
            <a:r>
              <a:rPr lang="ko-KR" altLang="en-US" dirty="0"/>
              <a:t>소제목</a:t>
            </a:r>
          </a:p>
        </p:txBody>
      </p:sp>
      <p:sp>
        <p:nvSpPr>
          <p:cNvPr id="15" name="내용 개체 틀 2">
            <a:extLst>
              <a:ext uri="{FF2B5EF4-FFF2-40B4-BE49-F238E27FC236}">
                <a16:creationId xmlns:a16="http://schemas.microsoft.com/office/drawing/2014/main" xmlns="" id="{F6389C0F-2283-42E9-8343-D06B9BF19D43}"/>
              </a:ext>
            </a:extLst>
          </p:cNvPr>
          <p:cNvSpPr txBox="1">
            <a:spLocks/>
          </p:cNvSpPr>
          <p:nvPr userDrawn="1"/>
        </p:nvSpPr>
        <p:spPr>
          <a:xfrm>
            <a:off x="551456" y="4148119"/>
            <a:ext cx="11090676" cy="2160534"/>
          </a:xfrm>
          <a:prstGeom prst="rect">
            <a:avLst/>
          </a:prstGeom>
          <a:ln w="15875">
            <a:solidFill>
              <a:schemeClr val="tx1"/>
            </a:solidFill>
          </a:ln>
        </p:spPr>
        <p:txBody>
          <a:bodyPr vert="horz" lIns="91419" tIns="45709" rIns="91419" bIns="45709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ko-KR" altLang="en-US" sz="2400" dirty="0"/>
          </a:p>
        </p:txBody>
      </p:sp>
      <p:sp>
        <p:nvSpPr>
          <p:cNvPr id="11" name="텍스트 개체 틀 16"/>
          <p:cNvSpPr>
            <a:spLocks noGrp="1"/>
          </p:cNvSpPr>
          <p:nvPr>
            <p:ph type="body" sz="quarter" idx="16" hasCustomPrompt="1"/>
          </p:nvPr>
        </p:nvSpPr>
        <p:spPr>
          <a:xfrm>
            <a:off x="550935" y="4148765"/>
            <a:ext cx="11091719" cy="215988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</a:lstStyle>
          <a:p>
            <a:pPr lvl="0"/>
            <a:r>
              <a:rPr lang="ko-KR" altLang="en-US" dirty="0"/>
              <a:t>내용</a:t>
            </a:r>
            <a:endParaRPr lang="en-US" altLang="ko-KR" dirty="0"/>
          </a:p>
        </p:txBody>
      </p:sp>
      <p:sp>
        <p:nvSpPr>
          <p:cNvPr id="13" name="내용 개체 틀 18"/>
          <p:cNvSpPr>
            <a:spLocks noGrp="1"/>
          </p:cNvSpPr>
          <p:nvPr>
            <p:ph sz="quarter" idx="17"/>
          </p:nvPr>
        </p:nvSpPr>
        <p:spPr>
          <a:xfrm>
            <a:off x="550935" y="909304"/>
            <a:ext cx="5401030" cy="288064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ko-KR" altLang="en-US" dirty="0"/>
          </a:p>
        </p:txBody>
      </p:sp>
      <p:sp>
        <p:nvSpPr>
          <p:cNvPr id="16" name="내용 개체 틀 18"/>
          <p:cNvSpPr>
            <a:spLocks noGrp="1"/>
          </p:cNvSpPr>
          <p:nvPr>
            <p:ph sz="quarter" idx="18"/>
          </p:nvPr>
        </p:nvSpPr>
        <p:spPr>
          <a:xfrm>
            <a:off x="6240035" y="909304"/>
            <a:ext cx="5402618" cy="288064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ko-KR" altLang="en-US" dirty="0"/>
          </a:p>
        </p:txBody>
      </p:sp>
      <p:sp>
        <p:nvSpPr>
          <p:cNvPr id="17" name="텍스트 개체 틀 21"/>
          <p:cNvSpPr>
            <a:spLocks noGrp="1"/>
          </p:cNvSpPr>
          <p:nvPr>
            <p:ph type="body" sz="quarter" idx="19" hasCustomPrompt="1"/>
          </p:nvPr>
        </p:nvSpPr>
        <p:spPr>
          <a:xfrm>
            <a:off x="551456" y="3788585"/>
            <a:ext cx="5400509" cy="28799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ko-KR" altLang="en-US"/>
              <a:t>출처</a:t>
            </a:r>
            <a:endParaRPr lang="ko-KR" altLang="en-US" dirty="0"/>
          </a:p>
        </p:txBody>
      </p:sp>
      <p:sp>
        <p:nvSpPr>
          <p:cNvPr id="18" name="텍스트 개체 틀 21"/>
          <p:cNvSpPr>
            <a:spLocks noGrp="1"/>
          </p:cNvSpPr>
          <p:nvPr>
            <p:ph type="body" sz="quarter" idx="20" hasCustomPrompt="1"/>
          </p:nvPr>
        </p:nvSpPr>
        <p:spPr>
          <a:xfrm>
            <a:off x="6242541" y="3788585"/>
            <a:ext cx="5400509" cy="28799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ko-KR" altLang="en-US"/>
              <a:t>출처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140723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>
          <a:xfrm>
            <a:off x="11567814" y="6496462"/>
            <a:ext cx="540174" cy="365210"/>
          </a:xfrm>
          <a:prstGeom prst="rect">
            <a:avLst/>
          </a:prstGeom>
        </p:spPr>
        <p:txBody>
          <a:bodyPr vert="horz" lIns="108850" tIns="54425" rIns="108850" bIns="54425" rtlCol="0" anchor="ctr"/>
          <a:lstStyle>
            <a:defPPr>
              <a:defRPr lang="ko-KR"/>
            </a:defPPr>
            <a:lvl1pPr marL="0" algn="r" defTabSz="1088502" rtl="0" eaLnBrk="1" latinLnBrk="1" hangingPunct="1"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4251" algn="l" defTabSz="1088502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8502" algn="l" defTabSz="1088502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2753" algn="l" defTabSz="1088502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7004" algn="l" defTabSz="1088502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1254" algn="l" defTabSz="1088502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5505" algn="l" defTabSz="1088502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09756" algn="l" defTabSz="1088502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4007" algn="l" defTabSz="1088502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  <p:grpSp>
        <p:nvGrpSpPr>
          <p:cNvPr id="4" name="그룹 3"/>
          <p:cNvGrpSpPr/>
          <p:nvPr userDrawn="1"/>
        </p:nvGrpSpPr>
        <p:grpSpPr>
          <a:xfrm>
            <a:off x="118557" y="0"/>
            <a:ext cx="690496" cy="765321"/>
            <a:chOff x="118542" y="0"/>
            <a:chExt cx="690406" cy="549474"/>
          </a:xfrm>
          <a:solidFill>
            <a:schemeClr val="tx1">
              <a:lumMod val="95000"/>
              <a:lumOff val="5000"/>
            </a:schemeClr>
          </a:solidFill>
        </p:grpSpPr>
        <p:sp>
          <p:nvSpPr>
            <p:cNvPr id="5" name="직사각형 4"/>
            <p:cNvSpPr/>
            <p:nvPr userDrawn="1"/>
          </p:nvSpPr>
          <p:spPr>
            <a:xfrm>
              <a:off x="118542" y="0"/>
              <a:ext cx="576064" cy="54947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6" name="이등변 삼각형 5"/>
            <p:cNvSpPr/>
            <p:nvPr userDrawn="1"/>
          </p:nvSpPr>
          <p:spPr>
            <a:xfrm rot="5400000">
              <a:off x="590001" y="292386"/>
              <a:ext cx="235166" cy="20272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  <p:sp>
        <p:nvSpPr>
          <p:cNvPr id="7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0"/>
            <a:ext cx="809053" cy="74807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3199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8" name="텍스트 개체 틀 11"/>
          <p:cNvSpPr>
            <a:spLocks noGrp="1"/>
          </p:cNvSpPr>
          <p:nvPr>
            <p:ph type="body" sz="quarter" idx="14" hasCustomPrompt="1"/>
          </p:nvPr>
        </p:nvSpPr>
        <p:spPr>
          <a:xfrm>
            <a:off x="809730" y="1"/>
            <a:ext cx="6727114" cy="40471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2400" b="1"/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9" name="텍스트 개체 틀 13"/>
          <p:cNvSpPr>
            <a:spLocks noGrp="1"/>
          </p:cNvSpPr>
          <p:nvPr>
            <p:ph type="body" sz="quarter" idx="15" hasCustomPrompt="1"/>
          </p:nvPr>
        </p:nvSpPr>
        <p:spPr>
          <a:xfrm>
            <a:off x="809730" y="419854"/>
            <a:ext cx="6727114" cy="328537"/>
          </a:xfrm>
          <a:prstGeom prst="rect">
            <a:avLst/>
          </a:prstGeom>
        </p:spPr>
        <p:txBody>
          <a:bodyPr anchor="ctr">
            <a:noAutofit/>
          </a:bodyPr>
          <a:lstStyle>
            <a:lvl1pPr marL="285693" indent="-285693">
              <a:buFont typeface="Wingdings" panose="05000000000000000000" pitchFamily="2" charset="2"/>
              <a:buChar char="v"/>
              <a:defRPr sz="1800"/>
            </a:lvl1pPr>
          </a:lstStyle>
          <a:p>
            <a:pPr lvl="0"/>
            <a:r>
              <a:rPr lang="ko-KR" altLang="en-US" dirty="0"/>
              <a:t>소제목</a:t>
            </a:r>
          </a:p>
        </p:txBody>
      </p:sp>
      <p:sp>
        <p:nvSpPr>
          <p:cNvPr id="12" name="내용 개체 틀 18"/>
          <p:cNvSpPr>
            <a:spLocks noGrp="1"/>
          </p:cNvSpPr>
          <p:nvPr>
            <p:ph sz="quarter" idx="17"/>
          </p:nvPr>
        </p:nvSpPr>
        <p:spPr>
          <a:xfrm>
            <a:off x="550935" y="909303"/>
            <a:ext cx="5401030" cy="53993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ko-KR" altLang="en-US" dirty="0"/>
          </a:p>
        </p:txBody>
      </p:sp>
      <p:sp>
        <p:nvSpPr>
          <p:cNvPr id="13" name="내용 개체 틀 18"/>
          <p:cNvSpPr>
            <a:spLocks noGrp="1"/>
          </p:cNvSpPr>
          <p:nvPr>
            <p:ph sz="quarter" idx="18"/>
          </p:nvPr>
        </p:nvSpPr>
        <p:spPr>
          <a:xfrm>
            <a:off x="6240035" y="909303"/>
            <a:ext cx="5402618" cy="539935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anchor="ctr"/>
          <a:lstStyle>
            <a:lvl1pPr marL="0" indent="0">
              <a:lnSpc>
                <a:spcPct val="150000"/>
              </a:lnSpc>
              <a:buNone/>
              <a:defRPr sz="1600"/>
            </a:lvl1pPr>
          </a:lstStyle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742454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>
          <a:xfrm>
            <a:off x="11567814" y="6496462"/>
            <a:ext cx="540174" cy="365210"/>
          </a:xfrm>
          <a:prstGeom prst="rect">
            <a:avLst/>
          </a:prstGeom>
        </p:spPr>
        <p:txBody>
          <a:bodyPr vert="horz" lIns="108850" tIns="54425" rIns="108850" bIns="54425" rtlCol="0" anchor="ctr"/>
          <a:lstStyle>
            <a:defPPr>
              <a:defRPr lang="ko-KR"/>
            </a:defPPr>
            <a:lvl1pPr marL="0" algn="r" defTabSz="1088502" rtl="0" eaLnBrk="1" latinLnBrk="1" hangingPunct="1"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4251" algn="l" defTabSz="1088502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8502" algn="l" defTabSz="1088502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2753" algn="l" defTabSz="1088502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7004" algn="l" defTabSz="1088502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1254" algn="l" defTabSz="1088502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5505" algn="l" defTabSz="1088502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09756" algn="l" defTabSz="1088502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4007" algn="l" defTabSz="1088502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  <p:grpSp>
        <p:nvGrpSpPr>
          <p:cNvPr id="4" name="그룹 3"/>
          <p:cNvGrpSpPr/>
          <p:nvPr userDrawn="1"/>
        </p:nvGrpSpPr>
        <p:grpSpPr>
          <a:xfrm>
            <a:off x="118557" y="0"/>
            <a:ext cx="690496" cy="765321"/>
            <a:chOff x="118542" y="0"/>
            <a:chExt cx="690406" cy="549474"/>
          </a:xfrm>
          <a:solidFill>
            <a:schemeClr val="tx1">
              <a:lumMod val="95000"/>
              <a:lumOff val="5000"/>
            </a:schemeClr>
          </a:solidFill>
        </p:grpSpPr>
        <p:sp>
          <p:nvSpPr>
            <p:cNvPr id="5" name="직사각형 4"/>
            <p:cNvSpPr/>
            <p:nvPr userDrawn="1"/>
          </p:nvSpPr>
          <p:spPr>
            <a:xfrm>
              <a:off x="118542" y="0"/>
              <a:ext cx="576064" cy="54947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6" name="이등변 삼각형 5"/>
            <p:cNvSpPr/>
            <p:nvPr userDrawn="1"/>
          </p:nvSpPr>
          <p:spPr>
            <a:xfrm rot="5400000">
              <a:off x="590001" y="292386"/>
              <a:ext cx="235166" cy="20272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  <p:sp>
        <p:nvSpPr>
          <p:cNvPr id="7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0"/>
            <a:ext cx="809053" cy="74807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3199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8" name="텍스트 개체 틀 11"/>
          <p:cNvSpPr>
            <a:spLocks noGrp="1"/>
          </p:cNvSpPr>
          <p:nvPr>
            <p:ph type="body" sz="quarter" idx="14" hasCustomPrompt="1"/>
          </p:nvPr>
        </p:nvSpPr>
        <p:spPr>
          <a:xfrm>
            <a:off x="809730" y="1"/>
            <a:ext cx="6727114" cy="40471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2400" b="1"/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9" name="텍스트 개체 틀 13"/>
          <p:cNvSpPr>
            <a:spLocks noGrp="1"/>
          </p:cNvSpPr>
          <p:nvPr>
            <p:ph type="body" sz="quarter" idx="15" hasCustomPrompt="1"/>
          </p:nvPr>
        </p:nvSpPr>
        <p:spPr>
          <a:xfrm>
            <a:off x="809730" y="419854"/>
            <a:ext cx="6727114" cy="328537"/>
          </a:xfrm>
          <a:prstGeom prst="rect">
            <a:avLst/>
          </a:prstGeom>
        </p:spPr>
        <p:txBody>
          <a:bodyPr anchor="ctr">
            <a:noAutofit/>
          </a:bodyPr>
          <a:lstStyle>
            <a:lvl1pPr marL="285693" indent="-285693">
              <a:buFont typeface="Wingdings" panose="05000000000000000000" pitchFamily="2" charset="2"/>
              <a:buChar char="v"/>
              <a:defRPr sz="1800"/>
            </a:lvl1pPr>
          </a:lstStyle>
          <a:p>
            <a:pPr lvl="0"/>
            <a:r>
              <a:rPr lang="ko-KR" altLang="en-US" dirty="0"/>
              <a:t>소제목</a:t>
            </a:r>
          </a:p>
        </p:txBody>
      </p:sp>
      <p:sp>
        <p:nvSpPr>
          <p:cNvPr id="13" name="내용 개체 틀 18"/>
          <p:cNvSpPr>
            <a:spLocks noGrp="1"/>
          </p:cNvSpPr>
          <p:nvPr>
            <p:ph sz="quarter" idx="18"/>
          </p:nvPr>
        </p:nvSpPr>
        <p:spPr>
          <a:xfrm>
            <a:off x="6240035" y="909303"/>
            <a:ext cx="5402618" cy="539935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anchor="ctr"/>
          <a:lstStyle>
            <a:lvl1pPr marL="0" indent="0">
              <a:lnSpc>
                <a:spcPct val="150000"/>
              </a:lnSpc>
              <a:buNone/>
              <a:defRPr sz="1600"/>
            </a:lvl1pPr>
          </a:lstStyle>
          <a:p>
            <a:pPr lvl="0"/>
            <a:endParaRPr lang="ko-KR" altLang="en-US" dirty="0"/>
          </a:p>
        </p:txBody>
      </p:sp>
      <p:sp>
        <p:nvSpPr>
          <p:cNvPr id="14" name="내용 개체 틀 18"/>
          <p:cNvSpPr>
            <a:spLocks noGrp="1"/>
          </p:cNvSpPr>
          <p:nvPr>
            <p:ph sz="quarter" idx="20"/>
          </p:nvPr>
        </p:nvSpPr>
        <p:spPr>
          <a:xfrm>
            <a:off x="3215305" y="3644974"/>
            <a:ext cx="2736660" cy="266367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ko-KR" altLang="en-US" dirty="0"/>
          </a:p>
        </p:txBody>
      </p:sp>
      <p:sp>
        <p:nvSpPr>
          <p:cNvPr id="15" name="내용 개체 틀 18"/>
          <p:cNvSpPr>
            <a:spLocks noGrp="1"/>
          </p:cNvSpPr>
          <p:nvPr>
            <p:ph sz="quarter" idx="21"/>
          </p:nvPr>
        </p:nvSpPr>
        <p:spPr>
          <a:xfrm>
            <a:off x="550935" y="909303"/>
            <a:ext cx="5401030" cy="25196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ko-KR" altLang="en-US" dirty="0"/>
          </a:p>
        </p:txBody>
      </p:sp>
      <p:sp>
        <p:nvSpPr>
          <p:cNvPr id="17" name="내용 개체 틀 18"/>
          <p:cNvSpPr>
            <a:spLocks noGrp="1"/>
          </p:cNvSpPr>
          <p:nvPr>
            <p:ph sz="quarter" idx="22"/>
          </p:nvPr>
        </p:nvSpPr>
        <p:spPr>
          <a:xfrm>
            <a:off x="550662" y="3644974"/>
            <a:ext cx="2599348" cy="266367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26594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>
          <a:xfrm>
            <a:off x="11567814" y="6496462"/>
            <a:ext cx="540174" cy="365210"/>
          </a:xfrm>
          <a:prstGeom prst="rect">
            <a:avLst/>
          </a:prstGeom>
        </p:spPr>
        <p:txBody>
          <a:bodyPr vert="horz" lIns="108850" tIns="54425" rIns="108850" bIns="54425" rtlCol="0" anchor="ctr"/>
          <a:lstStyle>
            <a:defPPr>
              <a:defRPr lang="ko-KR"/>
            </a:defPPr>
            <a:lvl1pPr marL="0" algn="r" defTabSz="1088502" rtl="0" eaLnBrk="1" latinLnBrk="1" hangingPunct="1"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4251" algn="l" defTabSz="1088502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8502" algn="l" defTabSz="1088502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2753" algn="l" defTabSz="1088502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7004" algn="l" defTabSz="1088502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1254" algn="l" defTabSz="1088502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5505" algn="l" defTabSz="1088502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09756" algn="l" defTabSz="1088502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4007" algn="l" defTabSz="1088502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  <p:grpSp>
        <p:nvGrpSpPr>
          <p:cNvPr id="4" name="그룹 3"/>
          <p:cNvGrpSpPr/>
          <p:nvPr userDrawn="1"/>
        </p:nvGrpSpPr>
        <p:grpSpPr>
          <a:xfrm>
            <a:off x="118557" y="0"/>
            <a:ext cx="690496" cy="765321"/>
            <a:chOff x="118542" y="0"/>
            <a:chExt cx="690406" cy="549474"/>
          </a:xfrm>
          <a:solidFill>
            <a:schemeClr val="tx1">
              <a:lumMod val="95000"/>
              <a:lumOff val="5000"/>
            </a:schemeClr>
          </a:solidFill>
        </p:grpSpPr>
        <p:sp>
          <p:nvSpPr>
            <p:cNvPr id="5" name="직사각형 4"/>
            <p:cNvSpPr/>
            <p:nvPr userDrawn="1"/>
          </p:nvSpPr>
          <p:spPr>
            <a:xfrm>
              <a:off x="118542" y="0"/>
              <a:ext cx="576064" cy="54947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6" name="이등변 삼각형 5"/>
            <p:cNvSpPr/>
            <p:nvPr userDrawn="1"/>
          </p:nvSpPr>
          <p:spPr>
            <a:xfrm rot="5400000">
              <a:off x="590001" y="292386"/>
              <a:ext cx="235166" cy="20272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  <p:sp>
        <p:nvSpPr>
          <p:cNvPr id="7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0"/>
            <a:ext cx="809053" cy="74807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3199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8" name="텍스트 개체 틀 11"/>
          <p:cNvSpPr>
            <a:spLocks noGrp="1"/>
          </p:cNvSpPr>
          <p:nvPr>
            <p:ph type="body" sz="quarter" idx="14" hasCustomPrompt="1"/>
          </p:nvPr>
        </p:nvSpPr>
        <p:spPr>
          <a:xfrm>
            <a:off x="809730" y="1"/>
            <a:ext cx="6727114" cy="40471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2400" b="1"/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9" name="텍스트 개체 틀 13"/>
          <p:cNvSpPr>
            <a:spLocks noGrp="1"/>
          </p:cNvSpPr>
          <p:nvPr>
            <p:ph type="body" sz="quarter" idx="15" hasCustomPrompt="1"/>
          </p:nvPr>
        </p:nvSpPr>
        <p:spPr>
          <a:xfrm>
            <a:off x="809730" y="419854"/>
            <a:ext cx="6727114" cy="328537"/>
          </a:xfrm>
          <a:prstGeom prst="rect">
            <a:avLst/>
          </a:prstGeom>
        </p:spPr>
        <p:txBody>
          <a:bodyPr anchor="ctr">
            <a:noAutofit/>
          </a:bodyPr>
          <a:lstStyle>
            <a:lvl1pPr marL="285693" indent="-285693">
              <a:buFont typeface="Wingdings" panose="05000000000000000000" pitchFamily="2" charset="2"/>
              <a:buChar char="v"/>
              <a:defRPr sz="1800"/>
            </a:lvl1pPr>
          </a:lstStyle>
          <a:p>
            <a:pPr lvl="0"/>
            <a:r>
              <a:rPr lang="ko-KR" altLang="en-US" dirty="0"/>
              <a:t>소제목</a:t>
            </a:r>
          </a:p>
        </p:txBody>
      </p:sp>
      <p:sp>
        <p:nvSpPr>
          <p:cNvPr id="14" name="내용 개체 틀 18"/>
          <p:cNvSpPr>
            <a:spLocks noGrp="1"/>
          </p:cNvSpPr>
          <p:nvPr>
            <p:ph sz="quarter" idx="20"/>
          </p:nvPr>
        </p:nvSpPr>
        <p:spPr>
          <a:xfrm>
            <a:off x="3215305" y="3644974"/>
            <a:ext cx="2736660" cy="266367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ko-KR" altLang="en-US" dirty="0"/>
          </a:p>
        </p:txBody>
      </p:sp>
      <p:sp>
        <p:nvSpPr>
          <p:cNvPr id="17" name="내용 개체 틀 18"/>
          <p:cNvSpPr>
            <a:spLocks noGrp="1"/>
          </p:cNvSpPr>
          <p:nvPr>
            <p:ph sz="quarter" idx="22"/>
          </p:nvPr>
        </p:nvSpPr>
        <p:spPr>
          <a:xfrm>
            <a:off x="550662" y="3644974"/>
            <a:ext cx="2599348" cy="266367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ko-KR" altLang="en-US" dirty="0"/>
          </a:p>
        </p:txBody>
      </p:sp>
      <p:sp>
        <p:nvSpPr>
          <p:cNvPr id="16" name="내용 개체 틀 18">
            <a:extLst>
              <a:ext uri="{FF2B5EF4-FFF2-40B4-BE49-F238E27FC236}">
                <a16:creationId xmlns:a16="http://schemas.microsoft.com/office/drawing/2014/main" xmlns="" id="{52B988F6-5486-4EE4-9375-D91CCC46CF12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3215305" y="909303"/>
            <a:ext cx="2736660" cy="266367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ko-KR" altLang="en-US" dirty="0"/>
          </a:p>
        </p:txBody>
      </p:sp>
      <p:sp>
        <p:nvSpPr>
          <p:cNvPr id="18" name="내용 개체 틀 18">
            <a:extLst>
              <a:ext uri="{FF2B5EF4-FFF2-40B4-BE49-F238E27FC236}">
                <a16:creationId xmlns:a16="http://schemas.microsoft.com/office/drawing/2014/main" xmlns="" id="{B294E9FF-607D-4128-9EA8-88564966C389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550662" y="909303"/>
            <a:ext cx="2599348" cy="266367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ko-KR" altLang="en-US" dirty="0"/>
          </a:p>
        </p:txBody>
      </p:sp>
      <p:sp>
        <p:nvSpPr>
          <p:cNvPr id="19" name="내용 개체 틀 18">
            <a:extLst>
              <a:ext uri="{FF2B5EF4-FFF2-40B4-BE49-F238E27FC236}">
                <a16:creationId xmlns:a16="http://schemas.microsoft.com/office/drawing/2014/main" xmlns="" id="{431386F9-0510-4669-9FC7-9FD72FF4AFF6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8904678" y="3644974"/>
            <a:ext cx="2736660" cy="266367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ko-KR" altLang="en-US" dirty="0"/>
          </a:p>
        </p:txBody>
      </p:sp>
      <p:sp>
        <p:nvSpPr>
          <p:cNvPr id="20" name="내용 개체 틀 18">
            <a:extLst>
              <a:ext uri="{FF2B5EF4-FFF2-40B4-BE49-F238E27FC236}">
                <a16:creationId xmlns:a16="http://schemas.microsoft.com/office/drawing/2014/main" xmlns="" id="{BD0E50B2-B489-4E22-977B-15E2B8C8D3D2}"/>
              </a:ext>
            </a:extLst>
          </p:cNvPr>
          <p:cNvSpPr>
            <a:spLocks noGrp="1"/>
          </p:cNvSpPr>
          <p:nvPr>
            <p:ph sz="quarter" idx="26"/>
          </p:nvPr>
        </p:nvSpPr>
        <p:spPr>
          <a:xfrm>
            <a:off x="6240035" y="3644974"/>
            <a:ext cx="2599348" cy="266367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ko-KR" altLang="en-US" dirty="0"/>
          </a:p>
        </p:txBody>
      </p:sp>
      <p:sp>
        <p:nvSpPr>
          <p:cNvPr id="21" name="내용 개체 틀 18">
            <a:extLst>
              <a:ext uri="{FF2B5EF4-FFF2-40B4-BE49-F238E27FC236}">
                <a16:creationId xmlns:a16="http://schemas.microsoft.com/office/drawing/2014/main" xmlns="" id="{A549C4E3-BDC1-46D7-9E13-86B0607EB855}"/>
              </a:ext>
            </a:extLst>
          </p:cNvPr>
          <p:cNvSpPr>
            <a:spLocks noGrp="1"/>
          </p:cNvSpPr>
          <p:nvPr>
            <p:ph sz="quarter" idx="27"/>
          </p:nvPr>
        </p:nvSpPr>
        <p:spPr>
          <a:xfrm>
            <a:off x="8904678" y="909303"/>
            <a:ext cx="2736660" cy="266367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ko-KR" altLang="en-US" dirty="0"/>
          </a:p>
        </p:txBody>
      </p:sp>
      <p:sp>
        <p:nvSpPr>
          <p:cNvPr id="22" name="내용 개체 틀 18">
            <a:extLst>
              <a:ext uri="{FF2B5EF4-FFF2-40B4-BE49-F238E27FC236}">
                <a16:creationId xmlns:a16="http://schemas.microsoft.com/office/drawing/2014/main" xmlns="" id="{B2D02434-9956-448C-8C9B-541834822E03}"/>
              </a:ext>
            </a:extLst>
          </p:cNvPr>
          <p:cNvSpPr>
            <a:spLocks noGrp="1"/>
          </p:cNvSpPr>
          <p:nvPr>
            <p:ph sz="quarter" idx="28"/>
          </p:nvPr>
        </p:nvSpPr>
        <p:spPr>
          <a:xfrm>
            <a:off x="6240035" y="909303"/>
            <a:ext cx="2599348" cy="266367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014023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58496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64" r:id="rId2"/>
    <p:sldLayoutId id="2147483663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2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8.w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7C8413C5-C742-47CC-9BC6-19C4787BE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78919"/>
            <a:ext cx="10515600" cy="1179081"/>
          </a:xfrm>
        </p:spPr>
        <p:txBody>
          <a:bodyPr/>
          <a:lstStyle/>
          <a:p>
            <a:r>
              <a:rPr lang="ko-KR" altLang="en-US" dirty="0"/>
              <a:t>핵심 시스템 분석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sz="3600" dirty="0" err="1"/>
              <a:t>하태욱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39614BB7-B856-4665-95D9-F2A63BF22D09}"/>
              </a:ext>
            </a:extLst>
          </p:cNvPr>
          <p:cNvSpPr txBox="1"/>
          <p:nvPr/>
        </p:nvSpPr>
        <p:spPr>
          <a:xfrm>
            <a:off x="9849847" y="435006"/>
            <a:ext cx="1911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작성시간 </a:t>
            </a:r>
            <a:r>
              <a:rPr lang="en-US" altLang="ko-KR" dirty="0"/>
              <a:t>: 6</a:t>
            </a:r>
            <a:r>
              <a:rPr lang="ko-KR" altLang="en-US" dirty="0"/>
              <a:t>시간</a:t>
            </a:r>
          </a:p>
        </p:txBody>
      </p:sp>
    </p:spTree>
    <p:extLst>
      <p:ext uri="{BB962C8B-B14F-4D97-AF65-F5344CB8AC3E}">
        <p14:creationId xmlns:p14="http://schemas.microsoft.com/office/powerpoint/2010/main" val="39607967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xmlns="" id="{E39FB282-4530-4164-BE71-533A6E0453D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 smtClean="0"/>
              <a:t>8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18CBBE9F-8D95-43FB-BFEF-A79A01526CC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데드셀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601FD625-40DD-4BDC-B52F-1A119955C22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ko-KR" altLang="en-US" dirty="0"/>
              <a:t>랜덤 맵 생성 방식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xmlns="" id="{A4FAA747-01DE-424A-B63C-FBEB59AFD8B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ln>
            <a:noFill/>
          </a:ln>
        </p:spPr>
        <p:txBody>
          <a:bodyPr anchor="ctr"/>
          <a:lstStyle/>
          <a:p>
            <a:pPr marL="285750" indent="-285750">
              <a:buFontTx/>
              <a:buChar char="-"/>
            </a:pPr>
            <a:r>
              <a:rPr lang="ko-KR" altLang="en-US" dirty="0" err="1"/>
              <a:t>데드셀에서는</a:t>
            </a:r>
            <a:r>
              <a:rPr lang="ko-KR" altLang="en-US" dirty="0"/>
              <a:t> </a:t>
            </a:r>
            <a:r>
              <a:rPr lang="ko-KR" altLang="en-US" b="1" dirty="0">
                <a:solidFill>
                  <a:srgbClr val="00B050"/>
                </a:solidFill>
              </a:rPr>
              <a:t>절차적 맵 생성을 통해서 매번 랜덤으로 생성되는 맵 구조</a:t>
            </a:r>
            <a:r>
              <a:rPr lang="ko-KR" altLang="en-US" dirty="0"/>
              <a:t>를 가지고 있다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각 스테이지마다 </a:t>
            </a:r>
            <a:r>
              <a:rPr lang="ko-KR" altLang="en-US" b="1" dirty="0">
                <a:solidFill>
                  <a:srgbClr val="00B050"/>
                </a:solidFill>
              </a:rPr>
              <a:t>분기 조건</a:t>
            </a:r>
            <a:r>
              <a:rPr lang="en-US" altLang="ko-KR" b="1" dirty="0">
                <a:solidFill>
                  <a:srgbClr val="00B050"/>
                </a:solidFill>
              </a:rPr>
              <a:t>, </a:t>
            </a:r>
            <a:r>
              <a:rPr lang="ko-KR" altLang="en-US" b="1" dirty="0">
                <a:solidFill>
                  <a:srgbClr val="00B050"/>
                </a:solidFill>
              </a:rPr>
              <a:t>분기 가능한 스테이지</a:t>
            </a:r>
            <a:r>
              <a:rPr lang="en-US" altLang="ko-KR" b="1" dirty="0">
                <a:solidFill>
                  <a:srgbClr val="00B050"/>
                </a:solidFill>
              </a:rPr>
              <a:t>, </a:t>
            </a:r>
            <a:r>
              <a:rPr lang="ko-KR" altLang="en-US" b="1" dirty="0">
                <a:solidFill>
                  <a:srgbClr val="00B050"/>
                </a:solidFill>
              </a:rPr>
              <a:t>확정적으로 생성될 아이템과 몬스터를 지정</a:t>
            </a:r>
            <a:r>
              <a:rPr lang="ko-KR" altLang="en-US" dirty="0"/>
              <a:t>해 둔다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b="1" dirty="0">
                <a:solidFill>
                  <a:srgbClr val="00B050"/>
                </a:solidFill>
              </a:rPr>
              <a:t>다양한 패턴의 맵 타일</a:t>
            </a:r>
            <a:r>
              <a:rPr lang="ko-KR" altLang="en-US" dirty="0"/>
              <a:t>을 만들어 두고</a:t>
            </a:r>
            <a:r>
              <a:rPr lang="en-US" altLang="ko-KR" dirty="0"/>
              <a:t>, </a:t>
            </a:r>
            <a:r>
              <a:rPr lang="ko-KR" altLang="en-US" b="1" dirty="0">
                <a:solidFill>
                  <a:srgbClr val="00B050"/>
                </a:solidFill>
              </a:rPr>
              <a:t>알고리즘을 통해서 랜덤으로 배치</a:t>
            </a:r>
            <a:r>
              <a:rPr lang="ko-KR" altLang="en-US" dirty="0"/>
              <a:t>되게 함으로서 항상 새로운 </a:t>
            </a:r>
            <a:r>
              <a:rPr lang="ko-KR" altLang="en-US" dirty="0" err="1"/>
              <a:t>맵이</a:t>
            </a:r>
            <a:r>
              <a:rPr lang="ko-KR" altLang="en-US" dirty="0"/>
              <a:t> 생성된다</a:t>
            </a:r>
            <a:endParaRPr lang="en-US" altLang="ko-KR" dirty="0"/>
          </a:p>
          <a:p>
            <a:pPr marL="285750" indent="-285750">
              <a:buFont typeface="맑은 고딕" panose="020B0503020000020004" pitchFamily="50" charset="-127"/>
              <a:buChar char="√"/>
            </a:pPr>
            <a:r>
              <a:rPr lang="ko-KR" altLang="en-US" b="1" dirty="0">
                <a:solidFill>
                  <a:srgbClr val="FF0000"/>
                </a:solidFill>
              </a:rPr>
              <a:t>유저가 매번 새롭게 탐색을 해야 하고</a:t>
            </a:r>
            <a:r>
              <a:rPr lang="en-US" altLang="ko-KR" b="1" dirty="0">
                <a:solidFill>
                  <a:srgbClr val="FF0000"/>
                </a:solidFill>
              </a:rPr>
              <a:t>, </a:t>
            </a:r>
            <a:r>
              <a:rPr lang="ko-KR" altLang="en-US" b="1" dirty="0">
                <a:solidFill>
                  <a:srgbClr val="FF0000"/>
                </a:solidFill>
              </a:rPr>
              <a:t>질리지 않게 반복 플레이를 하도록 만드는 요소</a:t>
            </a:r>
            <a:endParaRPr lang="en-US" altLang="ko-KR" b="1" dirty="0">
              <a:solidFill>
                <a:srgbClr val="FF0000"/>
              </a:solidFill>
            </a:endParaRPr>
          </a:p>
        </p:txBody>
      </p:sp>
      <p:pic>
        <p:nvPicPr>
          <p:cNvPr id="12" name="내용 개체 틀 11">
            <a:extLst>
              <a:ext uri="{FF2B5EF4-FFF2-40B4-BE49-F238E27FC236}">
                <a16:creationId xmlns:a16="http://schemas.microsoft.com/office/drawing/2014/main" xmlns="" id="{8A9F70DC-8E46-44D4-B092-4A05613763BF}"/>
              </a:ext>
            </a:extLst>
          </p:cNvPr>
          <p:cNvPicPr>
            <a:picLocks noGrp="1" noChangeAspect="1"/>
          </p:cNvPicPr>
          <p:nvPr>
            <p:ph sz="quarter" idx="17"/>
          </p:nvPr>
        </p:nvPicPr>
        <p:blipFill>
          <a:blip r:embed="rId2"/>
          <a:stretch>
            <a:fillRect/>
          </a:stretch>
        </p:blipFill>
        <p:spPr>
          <a:xfrm>
            <a:off x="1029548" y="909638"/>
            <a:ext cx="4443305" cy="2879725"/>
          </a:xfrm>
          <a:prstGeom prst="rect">
            <a:avLst/>
          </a:prstGeom>
        </p:spPr>
      </p:pic>
      <p:pic>
        <p:nvPicPr>
          <p:cNvPr id="13" name="내용 개체 틀 12">
            <a:extLst>
              <a:ext uri="{FF2B5EF4-FFF2-40B4-BE49-F238E27FC236}">
                <a16:creationId xmlns:a16="http://schemas.microsoft.com/office/drawing/2014/main" xmlns="" id="{662977FF-AEA5-4B2C-A846-FD4D4D40311F}"/>
              </a:ext>
            </a:extLst>
          </p:cNvPr>
          <p:cNvPicPr>
            <a:picLocks noGrp="1" noChangeAspect="1"/>
          </p:cNvPicPr>
          <p:nvPr>
            <p:ph sz="quarter" idx="18"/>
          </p:nvPr>
        </p:nvPicPr>
        <p:blipFill>
          <a:blip r:embed="rId3"/>
          <a:stretch>
            <a:fillRect/>
          </a:stretch>
        </p:blipFill>
        <p:spPr>
          <a:xfrm>
            <a:off x="6731572" y="909638"/>
            <a:ext cx="4420043" cy="2879725"/>
          </a:xfrm>
          <a:prstGeom prst="rect">
            <a:avLst/>
          </a:prstGeom>
        </p:spPr>
      </p:pic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xmlns="" id="{3B2EB633-5E04-423C-AB4E-8B1BA907958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 dirty="0"/>
              <a:t>스테이지마다 고정적으로 생성될 아이템 지정</a:t>
            </a:r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xmlns="" id="{F10C326C-AEF1-40EC-B79F-9C8F701A81A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ko-KR" altLang="en-US" dirty="0"/>
              <a:t>다양한 패턴의 맵 타일</a:t>
            </a:r>
          </a:p>
        </p:txBody>
      </p:sp>
    </p:spTree>
    <p:extLst>
      <p:ext uri="{BB962C8B-B14F-4D97-AF65-F5344CB8AC3E}">
        <p14:creationId xmlns:p14="http://schemas.microsoft.com/office/powerpoint/2010/main" val="18012898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xmlns="" id="{E39FB282-4530-4164-BE71-533A6E0453D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 smtClean="0"/>
              <a:t>9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18CBBE9F-8D95-43FB-BFEF-A79A01526CC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데드셀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601FD625-40DD-4BDC-B52F-1A119955C22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ko-KR" altLang="en-US" dirty="0"/>
              <a:t>랜덤 맵 생성 방식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xmlns="" id="{A4FAA747-01DE-424A-B63C-FBEB59AFD8B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ln>
            <a:noFill/>
          </a:ln>
        </p:spPr>
        <p:txBody>
          <a:bodyPr anchor="ctr">
            <a:normAutofit fontScale="92500" lnSpcReduction="10000"/>
          </a:bodyPr>
          <a:lstStyle/>
          <a:p>
            <a:pPr marL="285750" indent="-285750">
              <a:buFontTx/>
              <a:buChar char="-"/>
            </a:pPr>
            <a:r>
              <a:rPr lang="ko-KR" altLang="en-US" dirty="0"/>
              <a:t>입구와 출구를 항상 끝에 배치하고</a:t>
            </a:r>
            <a:r>
              <a:rPr lang="en-US" altLang="ko-KR" dirty="0"/>
              <a:t>, </a:t>
            </a:r>
            <a:r>
              <a:rPr lang="ko-KR" altLang="en-US" dirty="0"/>
              <a:t>사이에 몇 개의 맵 타일을 배치할 것인지</a:t>
            </a:r>
            <a:r>
              <a:rPr lang="en-US" altLang="ko-KR" dirty="0"/>
              <a:t>, </a:t>
            </a:r>
            <a:r>
              <a:rPr lang="ko-KR" altLang="en-US" dirty="0"/>
              <a:t>특수한 방을 배치할 것인지를 설정해서 </a:t>
            </a:r>
            <a:r>
              <a:rPr lang="ko-KR" altLang="en-US" b="1" dirty="0">
                <a:solidFill>
                  <a:srgbClr val="00B050"/>
                </a:solidFill>
              </a:rPr>
              <a:t>스테이지 자체는 랜덤적으로 만들어 지지만 안에 배치되는 요소는 고정이 되도록</a:t>
            </a:r>
            <a:r>
              <a:rPr lang="ko-KR" altLang="en-US" dirty="0"/>
              <a:t> 할 수 있다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스테이지에 따라서 </a:t>
            </a:r>
            <a:r>
              <a:rPr lang="ko-KR" altLang="en-US" b="1" dirty="0">
                <a:solidFill>
                  <a:srgbClr val="00B050"/>
                </a:solidFill>
              </a:rPr>
              <a:t>존재할 수 있는 몬스터의 종류를 지정</a:t>
            </a:r>
            <a:r>
              <a:rPr lang="ko-KR" altLang="en-US" dirty="0"/>
              <a:t>해 두고</a:t>
            </a:r>
            <a:r>
              <a:rPr lang="en-US" altLang="ko-KR" dirty="0"/>
              <a:t>, </a:t>
            </a:r>
            <a:r>
              <a:rPr lang="ko-KR" altLang="en-US" b="1" dirty="0">
                <a:solidFill>
                  <a:srgbClr val="00B050"/>
                </a:solidFill>
              </a:rPr>
              <a:t>타일 개수 당 등장 가능한 몬스터의 최소값과 최대값을 지정</a:t>
            </a:r>
            <a:r>
              <a:rPr lang="ko-KR" altLang="en-US" dirty="0"/>
              <a:t>해 두어</a:t>
            </a:r>
            <a:r>
              <a:rPr lang="en-US" altLang="ko-KR" dirty="0"/>
              <a:t>, </a:t>
            </a:r>
            <a:r>
              <a:rPr lang="ko-KR" altLang="en-US" dirty="0"/>
              <a:t>매번 랜덤 적인 배치와 몬스터의 등장 확률을 조절 할 수 있다</a:t>
            </a:r>
            <a:endParaRPr lang="en-US" altLang="ko-KR" dirty="0"/>
          </a:p>
          <a:p>
            <a:pPr marL="285750" indent="-285750">
              <a:buFont typeface="맑은 고딕" panose="020B0503020000020004" pitchFamily="50" charset="-127"/>
              <a:buChar char="√"/>
            </a:pPr>
            <a:r>
              <a:rPr lang="ko-KR" altLang="en-US" b="1" dirty="0">
                <a:solidFill>
                  <a:srgbClr val="FF0000"/>
                </a:solidFill>
              </a:rPr>
              <a:t>배치되는 요소의 고정을 통해서 시작하자 마자 출구가 앞에 존재하는 맵 생성을 배제할 수 있다 </a:t>
            </a:r>
            <a:r>
              <a:rPr lang="en-US" altLang="ko-KR" b="1" dirty="0">
                <a:solidFill>
                  <a:srgbClr val="FF0000"/>
                </a:solidFill>
              </a:rPr>
              <a:t>(</a:t>
            </a:r>
            <a:r>
              <a:rPr lang="ko-KR" altLang="en-US" b="1" dirty="0">
                <a:solidFill>
                  <a:srgbClr val="FF0000"/>
                </a:solidFill>
              </a:rPr>
              <a:t>클리어 타임 평균값</a:t>
            </a:r>
            <a:r>
              <a:rPr lang="en-US" altLang="ko-KR" b="1" dirty="0">
                <a:solidFill>
                  <a:srgbClr val="FF0000"/>
                </a:solidFill>
              </a:rPr>
              <a:t>)</a:t>
            </a:r>
          </a:p>
          <a:p>
            <a:pPr marL="285750" indent="-285750">
              <a:buFont typeface="맑은 고딕" panose="020B0503020000020004" pitchFamily="50" charset="-127"/>
              <a:buChar char="√"/>
            </a:pPr>
            <a:r>
              <a:rPr lang="ko-KR" altLang="en-US" b="1" dirty="0">
                <a:solidFill>
                  <a:srgbClr val="FF0000"/>
                </a:solidFill>
              </a:rPr>
              <a:t>몬스터의 위력에 따라서 차지하는 타일 개수와 값을 다르게 설정해서 강한 몬스터가 대량으로 나오는 것을 방지가능</a:t>
            </a:r>
            <a:endParaRPr lang="en-US" altLang="ko-KR" b="1" dirty="0">
              <a:solidFill>
                <a:srgbClr val="FF0000"/>
              </a:solidFill>
            </a:endParaRPr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xmlns="" id="{3B2EB633-5E04-423C-AB4E-8B1BA907958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 dirty="0"/>
              <a:t>스테이지 레이아웃</a:t>
            </a:r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xmlns="" id="{F10C326C-AEF1-40EC-B79F-9C8F701A81A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ko-KR" altLang="en-US" dirty="0"/>
              <a:t>몬스터의 배치</a:t>
            </a:r>
          </a:p>
        </p:txBody>
      </p:sp>
      <p:pic>
        <p:nvPicPr>
          <p:cNvPr id="14" name="내용 개체 틀 13">
            <a:extLst>
              <a:ext uri="{FF2B5EF4-FFF2-40B4-BE49-F238E27FC236}">
                <a16:creationId xmlns:a16="http://schemas.microsoft.com/office/drawing/2014/main" xmlns="" id="{FAF88998-739C-42CD-A249-66C898DACAC8}"/>
              </a:ext>
            </a:extLst>
          </p:cNvPr>
          <p:cNvPicPr>
            <a:picLocks noGrp="1" noChangeAspect="1"/>
          </p:cNvPicPr>
          <p:nvPr>
            <p:ph sz="quarter" idx="17"/>
          </p:nvPr>
        </p:nvPicPr>
        <p:blipFill>
          <a:blip r:embed="rId2"/>
          <a:stretch>
            <a:fillRect/>
          </a:stretch>
        </p:blipFill>
        <p:spPr>
          <a:xfrm>
            <a:off x="550863" y="1765553"/>
            <a:ext cx="5400675" cy="1167895"/>
          </a:xfrm>
          <a:prstGeom prst="rect">
            <a:avLst/>
          </a:prstGeom>
        </p:spPr>
      </p:pic>
      <p:pic>
        <p:nvPicPr>
          <p:cNvPr id="15" name="내용 개체 틀 14">
            <a:extLst>
              <a:ext uri="{FF2B5EF4-FFF2-40B4-BE49-F238E27FC236}">
                <a16:creationId xmlns:a16="http://schemas.microsoft.com/office/drawing/2014/main" xmlns="" id="{8896B694-4621-4F68-89F7-28659553619F}"/>
              </a:ext>
            </a:extLst>
          </p:cNvPr>
          <p:cNvPicPr>
            <a:picLocks noGrp="1" noChangeAspect="1"/>
          </p:cNvPicPr>
          <p:nvPr>
            <p:ph sz="quarter" idx="18"/>
          </p:nvPr>
        </p:nvPicPr>
        <p:blipFill>
          <a:blip r:embed="rId3"/>
          <a:stretch>
            <a:fillRect/>
          </a:stretch>
        </p:blipFill>
        <p:spPr>
          <a:xfrm>
            <a:off x="6384174" y="909638"/>
            <a:ext cx="5114840" cy="287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7964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6">
            <a:extLst>
              <a:ext uri="{FF2B5EF4-FFF2-40B4-BE49-F238E27FC236}">
                <a16:creationId xmlns:a16="http://schemas.microsoft.com/office/drawing/2014/main" xmlns="" id="{8AC1B69C-1EBD-4D23-B6D8-A9E9B86DDE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 smtClean="0"/>
              <a:t>10</a:t>
            </a:r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xmlns="" id="{32339256-7616-491F-9FF3-32F43BCBDDE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라비리비</a:t>
            </a:r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xmlns="" id="{AE2736FF-F329-444C-B91D-2DC8C39E6CF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ko-KR" altLang="en-US" dirty="0"/>
              <a:t>숙련도 시스템</a:t>
            </a:r>
          </a:p>
        </p:txBody>
      </p:sp>
      <p:sp>
        <p:nvSpPr>
          <p:cNvPr id="23" name="내용 개체 틀 22">
            <a:extLst>
              <a:ext uri="{FF2B5EF4-FFF2-40B4-BE49-F238E27FC236}">
                <a16:creationId xmlns:a16="http://schemas.microsoft.com/office/drawing/2014/main" xmlns="" id="{44B7CA5C-E966-467D-B737-717527FF262E}"/>
              </a:ext>
            </a:extLst>
          </p:cNvPr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ko-KR" altLang="en-US" b="1" dirty="0">
                <a:solidFill>
                  <a:srgbClr val="00B050"/>
                </a:solidFill>
              </a:rPr>
              <a:t>모든 스킬</a:t>
            </a:r>
            <a:r>
              <a:rPr lang="en-US" altLang="ko-KR" b="1" dirty="0">
                <a:solidFill>
                  <a:srgbClr val="00B050"/>
                </a:solidFill>
              </a:rPr>
              <a:t>, </a:t>
            </a:r>
            <a:r>
              <a:rPr lang="ko-KR" altLang="en-US" b="1" dirty="0">
                <a:solidFill>
                  <a:srgbClr val="00B050"/>
                </a:solidFill>
              </a:rPr>
              <a:t>무기에 숙련도가 존재</a:t>
            </a:r>
            <a:r>
              <a:rPr lang="ko-KR" altLang="en-US" dirty="0"/>
              <a:t>함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b="1" dirty="0">
                <a:solidFill>
                  <a:srgbClr val="00B050"/>
                </a:solidFill>
              </a:rPr>
              <a:t>숙련도가 오르면 다양한 부가 효과</a:t>
            </a:r>
            <a:r>
              <a:rPr lang="ko-KR" altLang="en-US" dirty="0"/>
              <a:t>가 생겨남 </a:t>
            </a:r>
            <a:r>
              <a:rPr lang="en-US" altLang="ko-KR" dirty="0"/>
              <a:t>(</a:t>
            </a:r>
            <a:r>
              <a:rPr lang="ko-KR" altLang="en-US" dirty="0"/>
              <a:t>콤보 숫자 증가</a:t>
            </a:r>
            <a:r>
              <a:rPr lang="en-US" altLang="ko-KR" dirty="0"/>
              <a:t>, </a:t>
            </a:r>
            <a:r>
              <a:rPr lang="ko-KR" altLang="en-US" dirty="0"/>
              <a:t>공격력 증가</a:t>
            </a:r>
            <a:r>
              <a:rPr lang="en-US" altLang="ko-KR" dirty="0"/>
              <a:t>, </a:t>
            </a:r>
            <a:r>
              <a:rPr lang="ko-KR" altLang="en-US" dirty="0"/>
              <a:t>공격 속도 상승</a:t>
            </a:r>
            <a:r>
              <a:rPr lang="en-US" altLang="ko-KR" dirty="0"/>
              <a:t>, </a:t>
            </a:r>
            <a:r>
              <a:rPr lang="ko-KR" altLang="en-US" dirty="0"/>
              <a:t>신기술 등</a:t>
            </a:r>
            <a:r>
              <a:rPr lang="en-US" altLang="ko-KR" dirty="0"/>
              <a:t>)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숙련도는 반드시 해당 스킬</a:t>
            </a:r>
            <a:r>
              <a:rPr lang="en-US" altLang="ko-KR" dirty="0"/>
              <a:t>, </a:t>
            </a:r>
            <a:r>
              <a:rPr lang="ko-KR" altLang="en-US" dirty="0"/>
              <a:t>무기를 사용해서 </a:t>
            </a:r>
            <a:r>
              <a:rPr lang="ko-KR" altLang="en-US" b="1" dirty="0">
                <a:solidFill>
                  <a:srgbClr val="00B050"/>
                </a:solidFill>
              </a:rPr>
              <a:t>적을 공격했을 때만 오르도록</a:t>
            </a:r>
            <a:r>
              <a:rPr lang="ko-KR" altLang="en-US" dirty="0"/>
              <a:t> 되어있다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얼마나 숙련도를 쌓았는지</a:t>
            </a:r>
            <a:r>
              <a:rPr lang="en-US" altLang="ko-KR" dirty="0"/>
              <a:t>, </a:t>
            </a:r>
            <a:r>
              <a:rPr lang="ko-KR" altLang="en-US" dirty="0"/>
              <a:t>다음 숙련도 증가에는 무슨 효과가 존재하는지 볼 수 있는 방법이 없다</a:t>
            </a:r>
            <a:endParaRPr lang="en-US" altLang="ko-KR" dirty="0"/>
          </a:p>
          <a:p>
            <a:pPr marL="285750" indent="-285750">
              <a:buFont typeface="맑은 고딕" panose="020B0503020000020004" pitchFamily="50" charset="-127"/>
              <a:buChar char="√"/>
            </a:pPr>
            <a:r>
              <a:rPr lang="ko-KR" altLang="en-US" b="1" dirty="0">
                <a:solidFill>
                  <a:srgbClr val="FF0000"/>
                </a:solidFill>
              </a:rPr>
              <a:t>플레이어 캐릭터에 레벨이 존재하지 않는 게임이기 때문에 숙련도를 통해서 유저가 성장해 나가는 재미를 느끼도록 함</a:t>
            </a:r>
          </a:p>
        </p:txBody>
      </p:sp>
      <p:pic>
        <p:nvPicPr>
          <p:cNvPr id="26" name="Picture 2">
            <a:extLst>
              <a:ext uri="{FF2B5EF4-FFF2-40B4-BE49-F238E27FC236}">
                <a16:creationId xmlns:a16="http://schemas.microsoft.com/office/drawing/2014/main" xmlns="" id="{3D58D6F1-051B-4283-8E56-A968634EFD41}"/>
              </a:ext>
            </a:extLst>
          </p:cNvPr>
          <p:cNvPicPr>
            <a:picLocks noGrp="1" noChangeAspect="1" noChangeArrowheads="1"/>
          </p:cNvPicPr>
          <p:nvPr>
            <p:ph sz="quarter" idx="2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47" t="20825" r="23836" b="18343"/>
          <a:stretch/>
        </p:blipFill>
        <p:spPr bwMode="auto">
          <a:xfrm>
            <a:off x="1124191" y="909638"/>
            <a:ext cx="4254019" cy="259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6">
            <a:extLst>
              <a:ext uri="{FF2B5EF4-FFF2-40B4-BE49-F238E27FC236}">
                <a16:creationId xmlns:a16="http://schemas.microsoft.com/office/drawing/2014/main" xmlns="" id="{F43452D0-7E95-428B-8A6E-B0A325EB71E9}"/>
              </a:ext>
            </a:extLst>
          </p:cNvPr>
          <p:cNvPicPr>
            <a:picLocks noGrp="1" noChangeAspect="1" noChangeArrowheads="1"/>
          </p:cNvPicPr>
          <p:nvPr>
            <p:ph sz="quarter" idx="22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25" t="35763" r="44190"/>
          <a:stretch/>
        </p:blipFill>
        <p:spPr bwMode="auto">
          <a:xfrm>
            <a:off x="1616882" y="3716338"/>
            <a:ext cx="3268636" cy="2592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16895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7">
            <a:extLst>
              <a:ext uri="{FF2B5EF4-FFF2-40B4-BE49-F238E27FC236}">
                <a16:creationId xmlns:a16="http://schemas.microsoft.com/office/drawing/2014/main" xmlns="" id="{FE923DE5-6352-46C0-86E6-D8F4CF8CDED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 smtClean="0"/>
              <a:t>11</a:t>
            </a:r>
            <a:endParaRPr lang="ko-KR" altLang="en-US" dirty="0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xmlns="" id="{753657A8-4AAC-4C5A-A0E3-2EFC1849E3E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라비리비</a:t>
            </a:r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xmlns="" id="{0501DFB5-6706-42E5-A280-09AFC99E372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ko-KR" altLang="en-US" dirty="0" err="1"/>
              <a:t>미니맵</a:t>
            </a:r>
            <a:endParaRPr lang="ko-KR" altLang="en-US" dirty="0"/>
          </a:p>
        </p:txBody>
      </p:sp>
      <p:pic>
        <p:nvPicPr>
          <p:cNvPr id="13" name="내용 개체 틀 12">
            <a:extLst>
              <a:ext uri="{FF2B5EF4-FFF2-40B4-BE49-F238E27FC236}">
                <a16:creationId xmlns:a16="http://schemas.microsoft.com/office/drawing/2014/main" xmlns="" id="{F31C7124-03F2-4436-B8F9-4E56280D1BA6}"/>
              </a:ext>
            </a:extLst>
          </p:cNvPr>
          <p:cNvPicPr>
            <a:picLocks noGrp="1" noChangeAspect="1"/>
          </p:cNvPicPr>
          <p:nvPr>
            <p:ph sz="quarter" idx="17"/>
          </p:nvPr>
        </p:nvPicPr>
        <p:blipFill>
          <a:blip r:embed="rId2"/>
          <a:stretch>
            <a:fillRect/>
          </a:stretch>
        </p:blipFill>
        <p:spPr>
          <a:xfrm>
            <a:off x="550863" y="1228621"/>
            <a:ext cx="5400675" cy="4761121"/>
          </a:xfrm>
          <a:prstGeom prst="rect">
            <a:avLst/>
          </a:prstGeom>
        </p:spPr>
      </p:pic>
      <p:sp>
        <p:nvSpPr>
          <p:cNvPr id="12" name="내용 개체 틀 11">
            <a:extLst>
              <a:ext uri="{FF2B5EF4-FFF2-40B4-BE49-F238E27FC236}">
                <a16:creationId xmlns:a16="http://schemas.microsoft.com/office/drawing/2014/main" xmlns="" id="{F88704D0-5EBA-4942-B061-875BDB0CDA0B}"/>
              </a:ext>
            </a:extLst>
          </p:cNvPr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ko-KR" altLang="en-US" dirty="0"/>
              <a:t>유저가 </a:t>
            </a:r>
            <a:r>
              <a:rPr lang="ko-KR" altLang="en-US" b="1" dirty="0">
                <a:solidFill>
                  <a:srgbClr val="00B050"/>
                </a:solidFill>
              </a:rPr>
              <a:t>직접 가 본 곳만 </a:t>
            </a:r>
            <a:r>
              <a:rPr lang="ko-KR" altLang="en-US" b="1" dirty="0" err="1">
                <a:solidFill>
                  <a:srgbClr val="00B050"/>
                </a:solidFill>
              </a:rPr>
              <a:t>미니맵에</a:t>
            </a:r>
            <a:r>
              <a:rPr lang="ko-KR" altLang="en-US" b="1" dirty="0">
                <a:solidFill>
                  <a:srgbClr val="00B050"/>
                </a:solidFill>
              </a:rPr>
              <a:t> 표시</a:t>
            </a:r>
            <a:r>
              <a:rPr lang="ko-KR" altLang="en-US" dirty="0"/>
              <a:t>됨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b="1" dirty="0" err="1">
                <a:solidFill>
                  <a:srgbClr val="00B050"/>
                </a:solidFill>
              </a:rPr>
              <a:t>미니맵에</a:t>
            </a:r>
            <a:r>
              <a:rPr lang="ko-KR" altLang="en-US" b="1" dirty="0">
                <a:solidFill>
                  <a:srgbClr val="00B050"/>
                </a:solidFill>
              </a:rPr>
              <a:t> 달성도를 표시</a:t>
            </a:r>
            <a:r>
              <a:rPr lang="ko-KR" altLang="en-US" dirty="0"/>
              <a:t>해서 유저가 아직 가보지 않은 곳</a:t>
            </a:r>
            <a:r>
              <a:rPr lang="en-US" altLang="ko-KR" dirty="0"/>
              <a:t>, </a:t>
            </a:r>
            <a:r>
              <a:rPr lang="ko-KR" altLang="en-US" dirty="0"/>
              <a:t>얻지 못한 아이템이 있다는 것을 알려줌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 err="1"/>
              <a:t>미니맵에</a:t>
            </a:r>
            <a:r>
              <a:rPr lang="ko-KR" altLang="en-US" dirty="0"/>
              <a:t> </a:t>
            </a:r>
            <a:r>
              <a:rPr lang="ko-KR" altLang="en-US" b="1" dirty="0">
                <a:solidFill>
                  <a:srgbClr val="00B050"/>
                </a:solidFill>
              </a:rPr>
              <a:t>기호를 통해서 해당 위치의 용도</a:t>
            </a:r>
            <a:r>
              <a:rPr lang="ko-KR" altLang="en-US" dirty="0"/>
              <a:t>를 알려줌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워프 시스템으로 빠르게 다양한 곳으로 이동 가능</a:t>
            </a:r>
            <a:endParaRPr lang="en-US" altLang="ko-KR" dirty="0"/>
          </a:p>
          <a:p>
            <a:pPr marL="285750" indent="-285750">
              <a:buFont typeface="맑은 고딕" panose="020B0503020000020004" pitchFamily="50" charset="-127"/>
              <a:buChar char="√"/>
            </a:pPr>
            <a:r>
              <a:rPr lang="ko-KR" altLang="en-US" b="1" dirty="0" err="1">
                <a:solidFill>
                  <a:srgbClr val="FF0000"/>
                </a:solidFill>
              </a:rPr>
              <a:t>맵을</a:t>
            </a:r>
            <a:r>
              <a:rPr lang="ko-KR" altLang="en-US" b="1" dirty="0">
                <a:solidFill>
                  <a:srgbClr val="FF0000"/>
                </a:solidFill>
              </a:rPr>
              <a:t> 타일 단위로 나누어 구분하기 때문에 </a:t>
            </a:r>
            <a:r>
              <a:rPr lang="ko-KR" altLang="en-US" b="1" dirty="0" err="1">
                <a:solidFill>
                  <a:srgbClr val="FF0000"/>
                </a:solidFill>
              </a:rPr>
              <a:t>미니맵으로</a:t>
            </a:r>
            <a:r>
              <a:rPr lang="ko-KR" altLang="en-US" b="1" dirty="0">
                <a:solidFill>
                  <a:srgbClr val="FF0000"/>
                </a:solidFill>
              </a:rPr>
              <a:t> 표시하기에 편리하며</a:t>
            </a:r>
            <a:r>
              <a:rPr lang="en-US" altLang="ko-KR" b="1" dirty="0">
                <a:solidFill>
                  <a:srgbClr val="FF0000"/>
                </a:solidFill>
              </a:rPr>
              <a:t>, </a:t>
            </a:r>
            <a:r>
              <a:rPr lang="ko-KR" altLang="en-US" b="1" dirty="0">
                <a:solidFill>
                  <a:srgbClr val="FF0000"/>
                </a:solidFill>
              </a:rPr>
              <a:t>달성도 표시와 유저가 아직 탐험하지 못한 곳의 표시를 뚜렷하게 나타낼 수 있음</a:t>
            </a:r>
            <a:endParaRPr lang="en-US" altLang="ko-KR" b="1" dirty="0">
              <a:solidFill>
                <a:srgbClr val="FF0000"/>
              </a:solidFill>
            </a:endParaRPr>
          </a:p>
          <a:p>
            <a:pPr marL="285750" indent="-285750">
              <a:buFont typeface="맑은 고딕" panose="020B0503020000020004" pitchFamily="50" charset="-127"/>
              <a:buChar char="√"/>
            </a:pPr>
            <a:r>
              <a:rPr lang="ko-KR" altLang="en-US" b="1" dirty="0">
                <a:solidFill>
                  <a:srgbClr val="FF0000"/>
                </a:solidFill>
              </a:rPr>
              <a:t>워프를 통해 여러 번 </a:t>
            </a:r>
            <a:r>
              <a:rPr lang="ko-KR" altLang="en-US" b="1" dirty="0" err="1">
                <a:solidFill>
                  <a:srgbClr val="FF0000"/>
                </a:solidFill>
              </a:rPr>
              <a:t>맵을</a:t>
            </a:r>
            <a:r>
              <a:rPr lang="ko-KR" altLang="en-US" b="1" dirty="0">
                <a:solidFill>
                  <a:srgbClr val="FF0000"/>
                </a:solidFill>
              </a:rPr>
              <a:t> 오가거나</a:t>
            </a:r>
            <a:r>
              <a:rPr lang="en-US" altLang="ko-KR" b="1" dirty="0">
                <a:solidFill>
                  <a:srgbClr val="FF0000"/>
                </a:solidFill>
              </a:rPr>
              <a:t>, </a:t>
            </a:r>
            <a:r>
              <a:rPr lang="ko-KR" altLang="en-US" b="1" dirty="0">
                <a:solidFill>
                  <a:srgbClr val="FF0000"/>
                </a:solidFill>
              </a:rPr>
              <a:t>왔던 길을 되돌아 가는 지루함을 축소시켜 탐색이 지루한 작업이 되지 않도록 함</a:t>
            </a:r>
            <a:endParaRPr lang="en-US" altLang="ko-KR" b="1" dirty="0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DF93BEDD-B6E0-43AA-A04F-C2C990C33D80}"/>
              </a:ext>
            </a:extLst>
          </p:cNvPr>
          <p:cNvSpPr txBox="1"/>
          <p:nvPr/>
        </p:nvSpPr>
        <p:spPr>
          <a:xfrm>
            <a:off x="3251200" y="2652673"/>
            <a:ext cx="245451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T – </a:t>
            </a:r>
            <a:r>
              <a:rPr lang="ko-KR" altLang="en-US" b="1" dirty="0">
                <a:solidFill>
                  <a:srgbClr val="FF0000"/>
                </a:solidFill>
              </a:rPr>
              <a:t>워프 포인트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en-US" altLang="ko-KR" b="1" dirty="0">
                <a:solidFill>
                  <a:srgbClr val="FF0000"/>
                </a:solidFill>
              </a:rPr>
              <a:t>S – </a:t>
            </a:r>
            <a:r>
              <a:rPr lang="ko-KR" altLang="en-US" b="1" dirty="0">
                <a:solidFill>
                  <a:srgbClr val="FF0000"/>
                </a:solidFill>
              </a:rPr>
              <a:t>세이브 포인트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ko-KR" altLang="en-US" b="1" dirty="0">
                <a:solidFill>
                  <a:srgbClr val="FF0000"/>
                </a:solidFill>
              </a:rPr>
              <a:t>● </a:t>
            </a:r>
            <a:r>
              <a:rPr lang="en-US" altLang="ko-KR" b="1" dirty="0">
                <a:solidFill>
                  <a:srgbClr val="FF0000"/>
                </a:solidFill>
              </a:rPr>
              <a:t>– </a:t>
            </a:r>
            <a:r>
              <a:rPr lang="ko-KR" altLang="en-US" b="1" dirty="0">
                <a:solidFill>
                  <a:srgbClr val="FF0000"/>
                </a:solidFill>
              </a:rPr>
              <a:t>특수 아이템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ko-KR" altLang="en-US" b="1" dirty="0">
                <a:solidFill>
                  <a:srgbClr val="FF0000"/>
                </a:solidFill>
              </a:rPr>
              <a:t>→ </a:t>
            </a:r>
            <a:r>
              <a:rPr lang="en-US" altLang="ko-KR" b="1" dirty="0">
                <a:solidFill>
                  <a:srgbClr val="FF0000"/>
                </a:solidFill>
              </a:rPr>
              <a:t>– </a:t>
            </a:r>
            <a:r>
              <a:rPr lang="ko-KR" altLang="en-US" b="1" dirty="0">
                <a:solidFill>
                  <a:srgbClr val="FF0000"/>
                </a:solidFill>
              </a:rPr>
              <a:t>다음 </a:t>
            </a:r>
            <a:r>
              <a:rPr lang="ko-KR" altLang="en-US" b="1" dirty="0" err="1">
                <a:solidFill>
                  <a:srgbClr val="FF0000"/>
                </a:solidFill>
              </a:rPr>
              <a:t>맵으로</a:t>
            </a:r>
            <a:r>
              <a:rPr lang="ko-KR" altLang="en-US" b="1" dirty="0">
                <a:solidFill>
                  <a:srgbClr val="FF0000"/>
                </a:solidFill>
              </a:rPr>
              <a:t> 이동</a:t>
            </a:r>
            <a:endParaRPr lang="en-US" altLang="ko-KR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17045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xmlns="" id="{0DFFE8A9-72E2-4689-86F1-F9B72F414DC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 smtClean="0"/>
              <a:t>12</a:t>
            </a:r>
            <a:endParaRPr lang="ko-KR" altLang="en-US" dirty="0"/>
          </a:p>
        </p:txBody>
      </p:sp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xmlns="" id="{F08D5529-241C-4ECE-B591-74145E184D2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라비리비</a:t>
            </a:r>
          </a:p>
        </p:txBody>
      </p:sp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xmlns="" id="{6BFBF7A2-E09B-49D7-BDBA-D3E4E8143AF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ko-KR" altLang="en-US" dirty="0"/>
              <a:t>아이템과 </a:t>
            </a:r>
            <a:r>
              <a:rPr lang="ko-KR" altLang="en-US" dirty="0" err="1"/>
              <a:t>뱃지</a:t>
            </a:r>
            <a:endParaRPr lang="ko-KR" altLang="en-US" dirty="0"/>
          </a:p>
        </p:txBody>
      </p:sp>
      <p:sp>
        <p:nvSpPr>
          <p:cNvPr id="18" name="내용 개체 틀 17">
            <a:extLst>
              <a:ext uri="{FF2B5EF4-FFF2-40B4-BE49-F238E27FC236}">
                <a16:creationId xmlns:a16="http://schemas.microsoft.com/office/drawing/2014/main" xmlns="" id="{CC3944E0-4054-46A8-BC3F-D46561C3FA8C}"/>
              </a:ext>
            </a:extLst>
          </p:cNvPr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en-US" altLang="ko-KR" dirty="0"/>
              <a:t>48</a:t>
            </a:r>
            <a:r>
              <a:rPr lang="ko-KR" altLang="en-US" dirty="0"/>
              <a:t>가지 아이템이 존재하며 회복을 위한 액티브 아이템 </a:t>
            </a:r>
            <a:r>
              <a:rPr lang="en-US" altLang="ko-KR" dirty="0"/>
              <a:t>4</a:t>
            </a:r>
            <a:r>
              <a:rPr lang="ko-KR" altLang="en-US" dirty="0"/>
              <a:t>개를 제외하면 </a:t>
            </a:r>
            <a:r>
              <a:rPr lang="ko-KR" altLang="en-US" b="1" dirty="0">
                <a:solidFill>
                  <a:srgbClr val="00B050"/>
                </a:solidFill>
              </a:rPr>
              <a:t>능력치 상승</a:t>
            </a:r>
            <a:r>
              <a:rPr lang="en-US" altLang="ko-KR" b="1" dirty="0">
                <a:solidFill>
                  <a:srgbClr val="00B050"/>
                </a:solidFill>
              </a:rPr>
              <a:t>, </a:t>
            </a:r>
            <a:r>
              <a:rPr lang="ko-KR" altLang="en-US" b="1" dirty="0">
                <a:solidFill>
                  <a:srgbClr val="00B050"/>
                </a:solidFill>
              </a:rPr>
              <a:t>기술 커맨드 추가</a:t>
            </a:r>
            <a:r>
              <a:rPr lang="en-US" altLang="ko-KR" b="1" dirty="0">
                <a:solidFill>
                  <a:srgbClr val="00B050"/>
                </a:solidFill>
              </a:rPr>
              <a:t>, </a:t>
            </a:r>
            <a:r>
              <a:rPr lang="ko-KR" altLang="en-US" b="1" dirty="0" err="1">
                <a:solidFill>
                  <a:srgbClr val="00B050"/>
                </a:solidFill>
              </a:rPr>
              <a:t>맵과</a:t>
            </a:r>
            <a:r>
              <a:rPr lang="ko-KR" altLang="en-US" b="1" dirty="0">
                <a:solidFill>
                  <a:srgbClr val="00B050"/>
                </a:solidFill>
              </a:rPr>
              <a:t> 상호작용으로 구성</a:t>
            </a:r>
            <a:r>
              <a:rPr lang="ko-KR" altLang="en-US" dirty="0"/>
              <a:t>됨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 err="1"/>
              <a:t>뱃지는</a:t>
            </a:r>
            <a:r>
              <a:rPr lang="ko-KR" altLang="en-US" dirty="0"/>
              <a:t> </a:t>
            </a:r>
            <a:r>
              <a:rPr lang="en-US" altLang="ko-KR" dirty="0"/>
              <a:t>32</a:t>
            </a:r>
            <a:r>
              <a:rPr lang="ko-KR" altLang="en-US" dirty="0"/>
              <a:t>가지로 이루어져 있으며</a:t>
            </a:r>
            <a:r>
              <a:rPr lang="en-US" altLang="ko-KR" dirty="0"/>
              <a:t>, </a:t>
            </a:r>
            <a:r>
              <a:rPr lang="ko-KR" altLang="en-US" dirty="0"/>
              <a:t>능력치에 적용되는 효과들과 상태이상과 관련된 효과들이 패시브로 적용된다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b="1" dirty="0" err="1">
                <a:solidFill>
                  <a:srgbClr val="FF0000"/>
                </a:solidFill>
              </a:rPr>
              <a:t>맵과의</a:t>
            </a:r>
            <a:r>
              <a:rPr lang="ko-KR" altLang="en-US" b="1" dirty="0">
                <a:solidFill>
                  <a:srgbClr val="FF0000"/>
                </a:solidFill>
              </a:rPr>
              <a:t> 상호작용 요소를 아이템에 넣음으로써 탐색을 위해서 아이템을 수집해야 하는 이유를 부여</a:t>
            </a:r>
            <a:endParaRPr lang="en-US" altLang="ko-KR" b="1" dirty="0">
              <a:solidFill>
                <a:srgbClr val="FF0000"/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b="1" dirty="0">
                <a:solidFill>
                  <a:srgbClr val="FF0000"/>
                </a:solidFill>
              </a:rPr>
              <a:t>반드시 모든 보스를 잡지 않아도 되는 </a:t>
            </a:r>
            <a:r>
              <a:rPr lang="ko-KR" altLang="en-US" b="1" dirty="0" err="1">
                <a:solidFill>
                  <a:srgbClr val="FF0000"/>
                </a:solidFill>
              </a:rPr>
              <a:t>메트로배니아의</a:t>
            </a:r>
            <a:r>
              <a:rPr lang="ko-KR" altLang="en-US" b="1" dirty="0">
                <a:solidFill>
                  <a:srgbClr val="FF0000"/>
                </a:solidFill>
              </a:rPr>
              <a:t> 특징상 아이템을 모으지 않더라도 게임을 클리어가 가능하면서 파고들기 적 요소로 사용</a:t>
            </a:r>
          </a:p>
        </p:txBody>
      </p:sp>
      <p:graphicFrame>
        <p:nvGraphicFramePr>
          <p:cNvPr id="22" name="내용 개체 틀 21">
            <a:extLst>
              <a:ext uri="{FF2B5EF4-FFF2-40B4-BE49-F238E27FC236}">
                <a16:creationId xmlns:a16="http://schemas.microsoft.com/office/drawing/2014/main" xmlns="" id="{60ED8431-501B-480F-A308-E0A88A84F47F}"/>
              </a:ext>
            </a:extLst>
          </p:cNvPr>
          <p:cNvGraphicFramePr>
            <a:graphicFrameLocks noGrp="1" noChangeAspect="1"/>
          </p:cNvGraphicFramePr>
          <p:nvPr>
            <p:ph sz="quarter" idx="17"/>
            <p:extLst>
              <p:ext uri="{D42A27DB-BD31-4B8C-83A1-F6EECF244321}">
                <p14:modId xmlns:p14="http://schemas.microsoft.com/office/powerpoint/2010/main" val="971502245"/>
              </p:ext>
            </p:extLst>
          </p:nvPr>
        </p:nvGraphicFramePr>
        <p:xfrm>
          <a:off x="757497" y="909638"/>
          <a:ext cx="4987406" cy="5399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7" r:id="rId3" imgW="9320400" imgH="10196640" progId="">
                  <p:embed/>
                </p:oleObj>
              </mc:Choice>
              <mc:Fallback>
                <p:oleObj r:id="rId3" imgW="9320400" imgH="10196640" progId="">
                  <p:embed/>
                  <p:pic>
                    <p:nvPicPr>
                      <p:cNvPr id="21" name="개체 20">
                        <a:extLst>
                          <a:ext uri="{FF2B5EF4-FFF2-40B4-BE49-F238E27FC236}">
                            <a16:creationId xmlns:a16="http://schemas.microsoft.com/office/drawing/2014/main" xmlns="" id="{30FB843B-4FE1-432E-96E6-CCFDE5A9829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57497" y="909638"/>
                        <a:ext cx="4987406" cy="5399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010324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 smtClean="0"/>
              <a:t>13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 smtClean="0"/>
              <a:t>기획 게임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ko-KR" altLang="en-US" dirty="0" smtClean="0"/>
              <a:t>전투 화면 </a:t>
            </a:r>
            <a:r>
              <a:rPr lang="en-US" altLang="ko-KR" dirty="0" smtClean="0"/>
              <a:t>UI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ko-KR" altLang="en-US" dirty="0" smtClean="0"/>
              <a:t>캐릭터를 중앙에 배치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미니 </a:t>
            </a:r>
            <a:r>
              <a:rPr lang="ko-KR" altLang="en-US" dirty="0" err="1" smtClean="0"/>
              <a:t>맵에서</a:t>
            </a:r>
            <a:r>
              <a:rPr lang="ko-KR" altLang="en-US" dirty="0" smtClean="0"/>
              <a:t> 기호를 통해서 위치를 표시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r>
              <a:rPr lang="ko-KR" altLang="en-US" dirty="0" err="1" smtClean="0"/>
              <a:t>스킬과</a:t>
            </a:r>
            <a:r>
              <a:rPr lang="ko-KR" altLang="en-US" dirty="0" smtClean="0"/>
              <a:t> 기본 조작에 대응하는 모든 </a:t>
            </a:r>
            <a:r>
              <a:rPr lang="en-US" altLang="ko-KR" dirty="0" smtClean="0"/>
              <a:t>UI</a:t>
            </a:r>
            <a:r>
              <a:rPr lang="ko-KR" altLang="en-US" dirty="0" smtClean="0"/>
              <a:t>를 배치하여 빠른 속도의 게임 진행이 가능하도록 함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r>
              <a:rPr lang="en-US" altLang="ko-KR" dirty="0" smtClean="0"/>
              <a:t>UI</a:t>
            </a:r>
            <a:r>
              <a:rPr lang="ko-KR" altLang="en-US" dirty="0" smtClean="0"/>
              <a:t>는 유저가 </a:t>
            </a:r>
            <a:r>
              <a:rPr lang="ko-KR" altLang="en-US" dirty="0" err="1" smtClean="0"/>
              <a:t>커스터마이징이</a:t>
            </a:r>
            <a:r>
              <a:rPr lang="ko-KR" altLang="en-US" dirty="0" smtClean="0"/>
              <a:t> 가능하도록 함</a:t>
            </a:r>
            <a:endParaRPr lang="ko-KR" altLang="en-US" dirty="0"/>
          </a:p>
        </p:txBody>
      </p:sp>
      <p:pic>
        <p:nvPicPr>
          <p:cNvPr id="8" name="Picture 2" descr="데드셀 모바일에 대한 이미지 검색결과"/>
          <p:cNvPicPr>
            <a:picLocks noGrp="1" noChangeAspect="1" noChangeArrowheads="1"/>
          </p:cNvPicPr>
          <p:nvPr>
            <p:ph sz="quarter" idx="17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63" y="2090242"/>
            <a:ext cx="5400675" cy="3037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975" y="2095500"/>
            <a:ext cx="2440733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5825" y="2095501"/>
            <a:ext cx="1257299" cy="985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453738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 smtClean="0"/>
              <a:t>14</a:t>
            </a:r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 smtClean="0"/>
              <a:t>기획 게임</a:t>
            </a:r>
            <a:endParaRPr lang="ko-KR" altLang="en-US" dirty="0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ko-KR" altLang="en-US" dirty="0" smtClean="0"/>
              <a:t>스테이지와 </a:t>
            </a:r>
            <a:r>
              <a:rPr lang="ko-KR" altLang="en-US" dirty="0" err="1" smtClean="0"/>
              <a:t>맵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0" name="텍스트 개체 틀 9"/>
          <p:cNvSpPr>
            <a:spLocks noGrp="1"/>
          </p:cNvSpPr>
          <p:nvPr>
            <p:ph type="body" sz="quarter" idx="16"/>
          </p:nvPr>
        </p:nvSpPr>
        <p:spPr/>
        <p:txBody>
          <a:bodyPr>
            <a:normAutofit/>
          </a:bodyPr>
          <a:lstStyle/>
          <a:p>
            <a:pPr marL="285750" indent="-285750">
              <a:buFontTx/>
              <a:buChar char="-"/>
            </a:pPr>
            <a:r>
              <a:rPr lang="ko-KR" altLang="en-US" b="1" dirty="0" smtClean="0">
                <a:solidFill>
                  <a:srgbClr val="00B050"/>
                </a:solidFill>
              </a:rPr>
              <a:t>스테이지 분기에 조건</a:t>
            </a:r>
            <a:r>
              <a:rPr lang="ko-KR" altLang="en-US" dirty="0" smtClean="0"/>
              <a:t> </a:t>
            </a:r>
            <a:r>
              <a:rPr lang="en-US" altLang="ko-KR" dirty="0" smtClean="0"/>
              <a:t>(</a:t>
            </a:r>
            <a:r>
              <a:rPr lang="ko-KR" altLang="en-US" dirty="0" smtClean="0"/>
              <a:t>특정 아이템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클리어</a:t>
            </a:r>
            <a:r>
              <a:rPr lang="ko-KR" altLang="en-US" dirty="0" smtClean="0"/>
              <a:t> 시간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몬스터</a:t>
            </a:r>
            <a:r>
              <a:rPr lang="ko-KR" altLang="en-US" dirty="0" smtClean="0"/>
              <a:t> 킬 수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데스</a:t>
            </a:r>
            <a:r>
              <a:rPr lang="ko-KR" altLang="en-US" dirty="0" smtClean="0"/>
              <a:t> 수 등</a:t>
            </a:r>
            <a:r>
              <a:rPr lang="en-US" altLang="ko-KR" dirty="0" smtClean="0"/>
              <a:t>)</a:t>
            </a:r>
            <a:r>
              <a:rPr lang="ko-KR" altLang="en-US" dirty="0" smtClean="0"/>
              <a:t>을 통해 다음 스테이지의 분기가 갈림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r>
              <a:rPr lang="ko-KR" altLang="en-US" dirty="0" err="1" smtClean="0"/>
              <a:t>엔딩</a:t>
            </a:r>
            <a:r>
              <a:rPr lang="ko-KR" altLang="en-US" dirty="0" smtClean="0"/>
              <a:t> 이후에 반복 플레이 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직</a:t>
            </a:r>
            <a:r>
              <a:rPr lang="ko-KR" altLang="en-US" dirty="0"/>
              <a:t>전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회차에서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클리어</a:t>
            </a:r>
            <a:r>
              <a:rPr lang="ko-KR" altLang="en-US" dirty="0" smtClean="0"/>
              <a:t> 했던 스테이지는 조건과 관계없이 등장하지 않도록 해서 유저가 여러 스테이지를 경험해 볼 수 있도록 함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r>
              <a:rPr lang="ko-KR" altLang="en-US" dirty="0" err="1" smtClean="0"/>
              <a:t>맵은</a:t>
            </a:r>
            <a:r>
              <a:rPr lang="ko-KR" altLang="en-US" dirty="0" smtClean="0"/>
              <a:t> 매번 랜덤으로 생성하되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몬스터의</a:t>
            </a:r>
            <a:r>
              <a:rPr lang="ko-KR" altLang="en-US" dirty="0" smtClean="0"/>
              <a:t> 종류와 보스</a:t>
            </a:r>
            <a:r>
              <a:rPr lang="en-US" altLang="ko-KR" dirty="0" smtClean="0"/>
              <a:t>, </a:t>
            </a:r>
            <a:r>
              <a:rPr lang="ko-KR" altLang="en-US" dirty="0" smtClean="0"/>
              <a:t>특정 아이템 등은 고정적인 요소로 나올 수 있도록 해서 스테이지마다의 특색을 가져가면서도 플레이가 매번 색다를 수 있도록 구성함</a:t>
            </a:r>
            <a:endParaRPr lang="en-US" altLang="ko-KR" dirty="0" smtClean="0"/>
          </a:p>
        </p:txBody>
      </p:sp>
      <p:sp>
        <p:nvSpPr>
          <p:cNvPr id="13" name="직사각형 12">
            <a:extLst>
              <a:ext uri="{FF2B5EF4-FFF2-40B4-BE49-F238E27FC236}">
                <a16:creationId xmlns="" xmlns:a16="http://schemas.microsoft.com/office/drawing/2014/main" id="{70852D16-E057-40B8-BE24-F52B8F630D75}"/>
              </a:ext>
            </a:extLst>
          </p:cNvPr>
          <p:cNvSpPr/>
          <p:nvPr/>
        </p:nvSpPr>
        <p:spPr>
          <a:xfrm>
            <a:off x="1414686" y="2210558"/>
            <a:ext cx="1276347" cy="45696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스테이지 </a:t>
            </a:r>
            <a:r>
              <a:rPr lang="en-US" altLang="ko-KR" sz="1400" dirty="0">
                <a:solidFill>
                  <a:schemeClr val="tx1"/>
                </a:solidFill>
              </a:rPr>
              <a:t>1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="" xmlns:a16="http://schemas.microsoft.com/office/drawing/2014/main" id="{052575FD-0DFB-4371-8DE7-889EBB53B4A5}"/>
              </a:ext>
            </a:extLst>
          </p:cNvPr>
          <p:cNvSpPr/>
          <p:nvPr/>
        </p:nvSpPr>
        <p:spPr>
          <a:xfrm>
            <a:off x="3706704" y="2210558"/>
            <a:ext cx="1276347" cy="456964"/>
          </a:xfrm>
          <a:prstGeom prst="rect">
            <a:avLst/>
          </a:prstGeom>
          <a:solidFill>
            <a:srgbClr val="8B8C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스테이지 </a:t>
            </a:r>
            <a:r>
              <a:rPr lang="en-US" altLang="ko-KR" sz="1400" dirty="0">
                <a:solidFill>
                  <a:schemeClr val="tx1"/>
                </a:solidFill>
              </a:rPr>
              <a:t>2-2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="" xmlns:a16="http://schemas.microsoft.com/office/drawing/2014/main" id="{8CD95A40-32F6-4A47-B409-28834EE89E33}"/>
              </a:ext>
            </a:extLst>
          </p:cNvPr>
          <p:cNvSpPr/>
          <p:nvPr/>
        </p:nvSpPr>
        <p:spPr>
          <a:xfrm>
            <a:off x="3706704" y="1512629"/>
            <a:ext cx="1276347" cy="456964"/>
          </a:xfrm>
          <a:prstGeom prst="rect">
            <a:avLst/>
          </a:prstGeom>
          <a:solidFill>
            <a:srgbClr val="8B8C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스테이지 </a:t>
            </a:r>
            <a:r>
              <a:rPr lang="en-US" altLang="ko-KR" sz="1400" dirty="0">
                <a:solidFill>
                  <a:schemeClr val="tx1"/>
                </a:solidFill>
              </a:rPr>
              <a:t>2-1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="" xmlns:a16="http://schemas.microsoft.com/office/drawing/2014/main" id="{1965E319-C6AE-4D38-910E-58A9F1BEAA81}"/>
              </a:ext>
            </a:extLst>
          </p:cNvPr>
          <p:cNvSpPr/>
          <p:nvPr/>
        </p:nvSpPr>
        <p:spPr>
          <a:xfrm>
            <a:off x="3706704" y="2908487"/>
            <a:ext cx="1276347" cy="456964"/>
          </a:xfrm>
          <a:prstGeom prst="rect">
            <a:avLst/>
          </a:prstGeom>
          <a:solidFill>
            <a:srgbClr val="8B8C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스테이지 </a:t>
            </a:r>
            <a:r>
              <a:rPr lang="en-US" altLang="ko-KR" sz="1400" dirty="0">
                <a:solidFill>
                  <a:schemeClr val="tx1"/>
                </a:solidFill>
              </a:rPr>
              <a:t>2-3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="" xmlns:a16="http://schemas.microsoft.com/office/drawing/2014/main" id="{6A7CB1C6-174F-4EF5-907F-D08CE97F7068}"/>
              </a:ext>
            </a:extLst>
          </p:cNvPr>
          <p:cNvCxnSpPr>
            <a:cxnSpLocks/>
            <a:stCxn id="13" idx="3"/>
            <a:endCxn id="15" idx="1"/>
          </p:cNvCxnSpPr>
          <p:nvPr/>
        </p:nvCxnSpPr>
        <p:spPr>
          <a:xfrm flipV="1">
            <a:off x="2691033" y="1741111"/>
            <a:ext cx="1015671" cy="697929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="" xmlns:a16="http://schemas.microsoft.com/office/drawing/2014/main" id="{14D91E47-F643-4C5F-8723-4C3986E3B1CD}"/>
              </a:ext>
            </a:extLst>
          </p:cNvPr>
          <p:cNvCxnSpPr>
            <a:cxnSpLocks/>
            <a:stCxn id="13" idx="3"/>
            <a:endCxn id="14" idx="1"/>
          </p:cNvCxnSpPr>
          <p:nvPr/>
        </p:nvCxnSpPr>
        <p:spPr>
          <a:xfrm>
            <a:off x="2691033" y="2439040"/>
            <a:ext cx="1015671" cy="0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="" xmlns:a16="http://schemas.microsoft.com/office/drawing/2014/main" id="{C35731D5-A929-4CBF-A045-81CE3CEEA329}"/>
              </a:ext>
            </a:extLst>
          </p:cNvPr>
          <p:cNvCxnSpPr>
            <a:cxnSpLocks/>
            <a:stCxn id="13" idx="3"/>
            <a:endCxn id="16" idx="1"/>
          </p:cNvCxnSpPr>
          <p:nvPr/>
        </p:nvCxnSpPr>
        <p:spPr>
          <a:xfrm>
            <a:off x="2691033" y="2439040"/>
            <a:ext cx="1015671" cy="697929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="" xmlns:a16="http://schemas.microsoft.com/office/drawing/2014/main" id="{ABAD0E80-0824-493B-AD2C-CD92C5936F39}"/>
              </a:ext>
            </a:extLst>
          </p:cNvPr>
          <p:cNvSpPr/>
          <p:nvPr/>
        </p:nvSpPr>
        <p:spPr>
          <a:xfrm>
            <a:off x="5459025" y="2210558"/>
            <a:ext cx="1276347" cy="456964"/>
          </a:xfrm>
          <a:prstGeom prst="rect">
            <a:avLst/>
          </a:prstGeom>
          <a:solidFill>
            <a:srgbClr val="A6B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스테이지 </a:t>
            </a:r>
            <a:r>
              <a:rPr lang="en-US" altLang="ko-KR" sz="1400" dirty="0">
                <a:solidFill>
                  <a:schemeClr val="tx1"/>
                </a:solidFill>
              </a:rPr>
              <a:t>3-2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="" xmlns:a16="http://schemas.microsoft.com/office/drawing/2014/main" id="{A946B292-78E8-445B-ADCB-E37ED64E6A4D}"/>
              </a:ext>
            </a:extLst>
          </p:cNvPr>
          <p:cNvCxnSpPr>
            <a:cxnSpLocks/>
            <a:stCxn id="15" idx="3"/>
            <a:endCxn id="24" idx="1"/>
          </p:cNvCxnSpPr>
          <p:nvPr/>
        </p:nvCxnSpPr>
        <p:spPr>
          <a:xfrm>
            <a:off x="4983051" y="1741111"/>
            <a:ext cx="475974" cy="0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="" xmlns:a16="http://schemas.microsoft.com/office/drawing/2014/main" id="{4BA4C5A4-F2B1-443F-B712-DF2B2E891FDF}"/>
              </a:ext>
            </a:extLst>
          </p:cNvPr>
          <p:cNvCxnSpPr>
            <a:cxnSpLocks/>
            <a:stCxn id="14" idx="3"/>
            <a:endCxn id="20" idx="1"/>
          </p:cNvCxnSpPr>
          <p:nvPr/>
        </p:nvCxnSpPr>
        <p:spPr>
          <a:xfrm>
            <a:off x="4983051" y="2439040"/>
            <a:ext cx="475974" cy="0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="" xmlns:a16="http://schemas.microsoft.com/office/drawing/2014/main" id="{DDF8A4F7-D2BC-450D-B1B1-29200B69E586}"/>
              </a:ext>
            </a:extLst>
          </p:cNvPr>
          <p:cNvCxnSpPr>
            <a:cxnSpLocks/>
            <a:stCxn id="16" idx="3"/>
            <a:endCxn id="20" idx="1"/>
          </p:cNvCxnSpPr>
          <p:nvPr/>
        </p:nvCxnSpPr>
        <p:spPr>
          <a:xfrm flipV="1">
            <a:off x="4983051" y="2439040"/>
            <a:ext cx="475974" cy="697929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="" xmlns:a16="http://schemas.microsoft.com/office/drawing/2014/main" id="{4C55C101-2B3F-4BD5-B340-EDEDF727671D}"/>
              </a:ext>
            </a:extLst>
          </p:cNvPr>
          <p:cNvSpPr/>
          <p:nvPr/>
        </p:nvSpPr>
        <p:spPr>
          <a:xfrm>
            <a:off x="5459025" y="1512629"/>
            <a:ext cx="1276347" cy="456964"/>
          </a:xfrm>
          <a:prstGeom prst="rect">
            <a:avLst/>
          </a:prstGeom>
          <a:solidFill>
            <a:srgbClr val="A6B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스테이지 </a:t>
            </a:r>
            <a:r>
              <a:rPr lang="en-US" altLang="ko-KR" sz="1400" dirty="0">
                <a:solidFill>
                  <a:schemeClr val="tx1"/>
                </a:solidFill>
              </a:rPr>
              <a:t>3-1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="" xmlns:a16="http://schemas.microsoft.com/office/drawing/2014/main" id="{01DEFEF0-0901-4330-9209-C829B3EDBFC6}"/>
              </a:ext>
            </a:extLst>
          </p:cNvPr>
          <p:cNvSpPr/>
          <p:nvPr/>
        </p:nvSpPr>
        <p:spPr>
          <a:xfrm>
            <a:off x="7211346" y="1512629"/>
            <a:ext cx="1276347" cy="456964"/>
          </a:xfrm>
          <a:prstGeom prst="rect">
            <a:avLst/>
          </a:prstGeom>
          <a:solidFill>
            <a:srgbClr val="8BBC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스테이지 </a:t>
            </a:r>
            <a:r>
              <a:rPr lang="en-US" altLang="ko-KR" sz="1400" dirty="0">
                <a:solidFill>
                  <a:schemeClr val="tx1"/>
                </a:solidFill>
              </a:rPr>
              <a:t>4-1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="" xmlns:a16="http://schemas.microsoft.com/office/drawing/2014/main" id="{4FB865AB-84E7-4067-90AA-A25268551207}"/>
              </a:ext>
            </a:extLst>
          </p:cNvPr>
          <p:cNvSpPr/>
          <p:nvPr/>
        </p:nvSpPr>
        <p:spPr>
          <a:xfrm>
            <a:off x="7211346" y="2210558"/>
            <a:ext cx="1276347" cy="456964"/>
          </a:xfrm>
          <a:prstGeom prst="rect">
            <a:avLst/>
          </a:prstGeom>
          <a:solidFill>
            <a:srgbClr val="8BBC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스테이지 </a:t>
            </a:r>
            <a:r>
              <a:rPr lang="en-US" altLang="ko-KR" sz="1400" dirty="0">
                <a:solidFill>
                  <a:schemeClr val="tx1"/>
                </a:solidFill>
              </a:rPr>
              <a:t>4-2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="" xmlns:a16="http://schemas.microsoft.com/office/drawing/2014/main" id="{366E4178-E555-4F14-BED5-A714D0133BBB}"/>
              </a:ext>
            </a:extLst>
          </p:cNvPr>
          <p:cNvSpPr/>
          <p:nvPr/>
        </p:nvSpPr>
        <p:spPr>
          <a:xfrm>
            <a:off x="7211346" y="2908487"/>
            <a:ext cx="1276347" cy="456964"/>
          </a:xfrm>
          <a:prstGeom prst="rect">
            <a:avLst/>
          </a:prstGeom>
          <a:solidFill>
            <a:srgbClr val="8BBC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스테이지 </a:t>
            </a:r>
            <a:r>
              <a:rPr lang="en-US" altLang="ko-KR" sz="1400" dirty="0">
                <a:solidFill>
                  <a:schemeClr val="tx1"/>
                </a:solidFill>
              </a:rPr>
              <a:t>4-3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="" xmlns:a16="http://schemas.microsoft.com/office/drawing/2014/main" id="{BAE03BA4-8E54-48CA-B256-1FCE13BF3670}"/>
              </a:ext>
            </a:extLst>
          </p:cNvPr>
          <p:cNvCxnSpPr>
            <a:cxnSpLocks/>
            <a:stCxn id="24" idx="3"/>
            <a:endCxn id="25" idx="1"/>
          </p:cNvCxnSpPr>
          <p:nvPr/>
        </p:nvCxnSpPr>
        <p:spPr>
          <a:xfrm>
            <a:off x="6735372" y="1741111"/>
            <a:ext cx="475974" cy="0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="" xmlns:a16="http://schemas.microsoft.com/office/drawing/2014/main" id="{A6CBA2E9-0E93-42A9-9672-868D40673BA1}"/>
              </a:ext>
            </a:extLst>
          </p:cNvPr>
          <p:cNvCxnSpPr>
            <a:cxnSpLocks/>
            <a:stCxn id="24" idx="3"/>
            <a:endCxn id="26" idx="1"/>
          </p:cNvCxnSpPr>
          <p:nvPr/>
        </p:nvCxnSpPr>
        <p:spPr>
          <a:xfrm>
            <a:off x="6735372" y="1741111"/>
            <a:ext cx="475974" cy="697929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="" xmlns:a16="http://schemas.microsoft.com/office/drawing/2014/main" id="{BE7D97DC-C867-41E8-B82F-E64F2161CE7D}"/>
              </a:ext>
            </a:extLst>
          </p:cNvPr>
          <p:cNvCxnSpPr>
            <a:cxnSpLocks/>
            <a:stCxn id="20" idx="3"/>
            <a:endCxn id="27" idx="1"/>
          </p:cNvCxnSpPr>
          <p:nvPr/>
        </p:nvCxnSpPr>
        <p:spPr>
          <a:xfrm>
            <a:off x="6735372" y="2439040"/>
            <a:ext cx="475974" cy="697929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="" xmlns:a16="http://schemas.microsoft.com/office/drawing/2014/main" id="{C0575277-C1CA-437E-8EB6-44BFBE4D00C0}"/>
              </a:ext>
            </a:extLst>
          </p:cNvPr>
          <p:cNvSpPr/>
          <p:nvPr/>
        </p:nvSpPr>
        <p:spPr>
          <a:xfrm>
            <a:off x="9263558" y="2210558"/>
            <a:ext cx="1276347" cy="456964"/>
          </a:xfrm>
          <a:prstGeom prst="rect">
            <a:avLst/>
          </a:prstGeom>
          <a:solidFill>
            <a:srgbClr val="99E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>
                <a:solidFill>
                  <a:schemeClr val="tx1"/>
                </a:solidFill>
              </a:rPr>
              <a:t>초월자</a:t>
            </a:r>
            <a:r>
              <a:rPr lang="ko-KR" altLang="en-US" sz="1400" dirty="0">
                <a:solidFill>
                  <a:schemeClr val="tx1"/>
                </a:solidFill>
              </a:rPr>
              <a:t> </a:t>
            </a:r>
            <a:r>
              <a:rPr lang="ko-KR" altLang="en-US" sz="1400" dirty="0" err="1">
                <a:solidFill>
                  <a:schemeClr val="tx1"/>
                </a:solidFill>
              </a:rPr>
              <a:t>엔딩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="" xmlns:a16="http://schemas.microsoft.com/office/drawing/2014/main" id="{676BF32F-72E0-46DB-A80E-F70B66B14E11}"/>
              </a:ext>
            </a:extLst>
          </p:cNvPr>
          <p:cNvCxnSpPr>
            <a:cxnSpLocks/>
            <a:stCxn id="26" idx="3"/>
            <a:endCxn id="31" idx="1"/>
          </p:cNvCxnSpPr>
          <p:nvPr/>
        </p:nvCxnSpPr>
        <p:spPr>
          <a:xfrm>
            <a:off x="8487693" y="2439040"/>
            <a:ext cx="775865" cy="0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="" xmlns:a16="http://schemas.microsoft.com/office/drawing/2014/main" id="{B3CE4FBA-6B00-4091-A01F-C268C3AA4F52}"/>
              </a:ext>
            </a:extLst>
          </p:cNvPr>
          <p:cNvCxnSpPr>
            <a:cxnSpLocks/>
            <a:stCxn id="25" idx="3"/>
            <a:endCxn id="31" idx="1"/>
          </p:cNvCxnSpPr>
          <p:nvPr/>
        </p:nvCxnSpPr>
        <p:spPr>
          <a:xfrm>
            <a:off x="8487693" y="1741111"/>
            <a:ext cx="775865" cy="697929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="" xmlns:a16="http://schemas.microsoft.com/office/drawing/2014/main" id="{9A4DDAEF-4AE6-4433-BF74-81743E7749F4}"/>
              </a:ext>
            </a:extLst>
          </p:cNvPr>
          <p:cNvCxnSpPr>
            <a:cxnSpLocks/>
            <a:stCxn id="27" idx="3"/>
            <a:endCxn id="31" idx="1"/>
          </p:cNvCxnSpPr>
          <p:nvPr/>
        </p:nvCxnSpPr>
        <p:spPr>
          <a:xfrm flipV="1">
            <a:off x="8487693" y="2439040"/>
            <a:ext cx="775865" cy="697929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="" xmlns:a16="http://schemas.microsoft.com/office/drawing/2014/main" id="{3CADA26F-156E-4CE3-A509-1DC1D9F23022}"/>
              </a:ext>
            </a:extLst>
          </p:cNvPr>
          <p:cNvSpPr/>
          <p:nvPr/>
        </p:nvSpPr>
        <p:spPr>
          <a:xfrm>
            <a:off x="9263558" y="2908487"/>
            <a:ext cx="1276347" cy="456964"/>
          </a:xfrm>
          <a:prstGeom prst="rect">
            <a:avLst/>
          </a:prstGeom>
          <a:solidFill>
            <a:srgbClr val="99E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IF</a:t>
            </a:r>
            <a:r>
              <a:rPr lang="ko-KR" altLang="en-US" sz="1400" dirty="0">
                <a:solidFill>
                  <a:schemeClr val="tx1"/>
                </a:solidFill>
              </a:rPr>
              <a:t> 엔딩</a:t>
            </a: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="" xmlns:a16="http://schemas.microsoft.com/office/drawing/2014/main" id="{9F4E6777-DB96-428D-90CF-75E484166686}"/>
              </a:ext>
            </a:extLst>
          </p:cNvPr>
          <p:cNvCxnSpPr>
            <a:cxnSpLocks/>
            <a:stCxn id="27" idx="3"/>
            <a:endCxn id="35" idx="1"/>
          </p:cNvCxnSpPr>
          <p:nvPr/>
        </p:nvCxnSpPr>
        <p:spPr>
          <a:xfrm>
            <a:off x="8487693" y="3136969"/>
            <a:ext cx="775865" cy="0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="" xmlns:a16="http://schemas.microsoft.com/office/drawing/2014/main" id="{8AD6FCE0-6B5D-4019-98BE-4204FAB92133}"/>
              </a:ext>
            </a:extLst>
          </p:cNvPr>
          <p:cNvSpPr txBox="1"/>
          <p:nvPr/>
        </p:nvSpPr>
        <p:spPr>
          <a:xfrm>
            <a:off x="2942028" y="1619615"/>
            <a:ext cx="5774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FF0000"/>
                </a:solidFill>
              </a:rPr>
              <a:t>조건</a:t>
            </a:r>
            <a:r>
              <a:rPr lang="en-US" altLang="ko-KR" sz="1200" dirty="0">
                <a:solidFill>
                  <a:srgbClr val="FF0000"/>
                </a:solidFill>
              </a:rPr>
              <a:t>1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="" xmlns:a16="http://schemas.microsoft.com/office/drawing/2014/main" id="{D8F1C74D-88F2-470B-932C-FBD4C869E4A7}"/>
              </a:ext>
            </a:extLst>
          </p:cNvPr>
          <p:cNvSpPr txBox="1"/>
          <p:nvPr/>
        </p:nvSpPr>
        <p:spPr>
          <a:xfrm>
            <a:off x="2942028" y="2137158"/>
            <a:ext cx="5774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FF0000"/>
                </a:solidFill>
              </a:rPr>
              <a:t>조건</a:t>
            </a:r>
            <a:r>
              <a:rPr lang="en-US" altLang="ko-KR" sz="1200" dirty="0">
                <a:solidFill>
                  <a:srgbClr val="FF0000"/>
                </a:solidFill>
              </a:rPr>
              <a:t>2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34D9E156-DAF2-46B2-BD7C-8573091D9A9E}"/>
              </a:ext>
            </a:extLst>
          </p:cNvPr>
          <p:cNvSpPr txBox="1"/>
          <p:nvPr/>
        </p:nvSpPr>
        <p:spPr>
          <a:xfrm>
            <a:off x="2942029" y="2939927"/>
            <a:ext cx="5774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FF0000"/>
                </a:solidFill>
              </a:rPr>
              <a:t>조건</a:t>
            </a:r>
            <a:r>
              <a:rPr lang="en-US" altLang="ko-KR" sz="1200" dirty="0">
                <a:solidFill>
                  <a:srgbClr val="FF0000"/>
                </a:solidFill>
              </a:rPr>
              <a:t>3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cxnSp>
        <p:nvCxnSpPr>
          <p:cNvPr id="40" name="꺾인 연결선 39"/>
          <p:cNvCxnSpPr>
            <a:stCxn id="31" idx="3"/>
            <a:endCxn id="13" idx="1"/>
          </p:cNvCxnSpPr>
          <p:nvPr/>
        </p:nvCxnSpPr>
        <p:spPr>
          <a:xfrm flipH="1">
            <a:off x="1414686" y="2439040"/>
            <a:ext cx="9125219" cy="12700"/>
          </a:xfrm>
          <a:prstGeom prst="bentConnector5">
            <a:avLst>
              <a:gd name="adj1" fmla="val -2505"/>
              <a:gd name="adj2" fmla="val -8151874"/>
              <a:gd name="adj3" fmla="val 102505"/>
            </a:avLst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꺾인 연결선 40"/>
          <p:cNvCxnSpPr>
            <a:stCxn id="35" idx="3"/>
            <a:endCxn id="13" idx="1"/>
          </p:cNvCxnSpPr>
          <p:nvPr/>
        </p:nvCxnSpPr>
        <p:spPr>
          <a:xfrm flipH="1" flipV="1">
            <a:off x="1414686" y="2439040"/>
            <a:ext cx="9125219" cy="697929"/>
          </a:xfrm>
          <a:prstGeom prst="bentConnector5">
            <a:avLst>
              <a:gd name="adj1" fmla="val -2505"/>
              <a:gd name="adj2" fmla="val -46408"/>
              <a:gd name="adj3" fmla="val 102505"/>
            </a:avLst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="" xmlns:a16="http://schemas.microsoft.com/office/drawing/2014/main" id="{F26C2684-6519-4CED-B48A-E9ECA1E3C585}"/>
              </a:ext>
            </a:extLst>
          </p:cNvPr>
          <p:cNvSpPr txBox="1"/>
          <p:nvPr/>
        </p:nvSpPr>
        <p:spPr>
          <a:xfrm>
            <a:off x="10775725" y="313555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b="1" dirty="0"/>
              <a:t>반복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="" xmlns:a16="http://schemas.microsoft.com/office/drawing/2014/main" id="{F26C2684-6519-4CED-B48A-E9ECA1E3C585}"/>
              </a:ext>
            </a:extLst>
          </p:cNvPr>
          <p:cNvSpPr txBox="1"/>
          <p:nvPr/>
        </p:nvSpPr>
        <p:spPr>
          <a:xfrm>
            <a:off x="10775726" y="174111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b="1" dirty="0"/>
              <a:t>반복</a:t>
            </a:r>
          </a:p>
        </p:txBody>
      </p:sp>
    </p:spTree>
    <p:extLst>
      <p:ext uri="{BB962C8B-B14F-4D97-AF65-F5344CB8AC3E}">
        <p14:creationId xmlns:p14="http://schemas.microsoft.com/office/powerpoint/2010/main" val="18916368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 smtClean="0"/>
              <a:t>15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 smtClean="0"/>
              <a:t>기획게임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ko-KR" altLang="en-US" dirty="0" smtClean="0"/>
              <a:t>숙련도 시스템과 스킬</a:t>
            </a: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6"/>
          </p:nvPr>
        </p:nvSpPr>
        <p:spPr/>
        <p:txBody>
          <a:bodyPr>
            <a:no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 smtClean="0"/>
              <a:t>전용스킬 </a:t>
            </a:r>
            <a:r>
              <a:rPr lang="en-US" altLang="ko-KR" sz="1400" dirty="0" smtClean="0"/>
              <a:t>3</a:t>
            </a:r>
            <a:r>
              <a:rPr lang="ko-KR" altLang="en-US" sz="1400" dirty="0" smtClean="0"/>
              <a:t>가지를 통해서 각 캐릭터의 차별적인 요소와 캐릭터 마다의 플레이 경험을 다르게 느끼도록 한다</a:t>
            </a:r>
            <a:endParaRPr lang="en-US" altLang="ko-KR" sz="1400" dirty="0" smtClean="0"/>
          </a:p>
          <a:p>
            <a:pPr marL="285750" indent="-285750">
              <a:buFontTx/>
              <a:buChar char="-"/>
            </a:pPr>
            <a:r>
              <a:rPr lang="ko-KR" altLang="en-US" sz="1400" dirty="0" smtClean="0"/>
              <a:t>범용 스킬 </a:t>
            </a:r>
            <a:r>
              <a:rPr lang="en-US" altLang="ko-KR" sz="1400" dirty="0" smtClean="0"/>
              <a:t>1</a:t>
            </a:r>
            <a:r>
              <a:rPr lang="ko-KR" altLang="en-US" sz="1400" dirty="0" smtClean="0"/>
              <a:t>가지는 다른 범용 </a:t>
            </a:r>
            <a:r>
              <a:rPr lang="ko-KR" altLang="en-US" sz="1400" dirty="0" err="1" smtClean="0"/>
              <a:t>스킬로</a:t>
            </a:r>
            <a:r>
              <a:rPr lang="ko-KR" altLang="en-US" sz="1400" dirty="0" smtClean="0"/>
              <a:t> 바꿔 사용할 수 있으며 이를 통해서 다양한 스킬 조합으로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다양한 플레이 경험을 가질 수 있도록 한다</a:t>
            </a:r>
            <a:endParaRPr lang="en-US" altLang="ko-KR" sz="1400" dirty="0" smtClean="0"/>
          </a:p>
          <a:p>
            <a:pPr marL="285750" indent="-285750">
              <a:buFontTx/>
              <a:buChar char="-"/>
            </a:pPr>
            <a:r>
              <a:rPr lang="ko-KR" altLang="en-US" sz="1400" dirty="0" err="1" smtClean="0"/>
              <a:t>스킬에는</a:t>
            </a:r>
            <a:r>
              <a:rPr lang="ko-KR" altLang="en-US" sz="1400" dirty="0" smtClean="0"/>
              <a:t> 숙련도 시스템을 넣어서 적에게 사용할 수록 숙련도가 상승하며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숙련도가 올라가면 다양한 효과가 상승하도록 한다</a:t>
            </a:r>
            <a:endParaRPr lang="en-US" altLang="ko-KR" sz="1400" dirty="0" smtClean="0"/>
          </a:p>
          <a:p>
            <a:pPr marL="285750" indent="-285750">
              <a:buFontTx/>
              <a:buChar char="-"/>
            </a:pPr>
            <a:r>
              <a:rPr lang="ko-KR" altLang="en-US" sz="1400" dirty="0" smtClean="0"/>
              <a:t>캐릭터에 레벨이 없으므로 캐릭터의 성장을 느낄 수 있도록 하는 부분이며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숙련도 수치는 별도의 화면에서 확인이 가능하도록 한다</a:t>
            </a:r>
            <a:endParaRPr lang="en-US" altLang="ko-KR" sz="1400" dirty="0" smtClean="0"/>
          </a:p>
          <a:p>
            <a:pPr marL="285750" indent="-285750">
              <a:buFontTx/>
              <a:buChar char="-"/>
            </a:pPr>
            <a:endParaRPr lang="ko-KR" altLang="en-US" sz="1400" dirty="0"/>
          </a:p>
        </p:txBody>
      </p:sp>
      <p:graphicFrame>
        <p:nvGraphicFramePr>
          <p:cNvPr id="8" name="표 9">
            <a:extLst>
              <a:ext uri="{FF2B5EF4-FFF2-40B4-BE49-F238E27FC236}">
                <a16:creationId xmlns="" xmlns:a16="http://schemas.microsoft.com/office/drawing/2014/main" id="{A057DF1F-EC3B-419E-93DC-753178A10CF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65979997"/>
              </p:ext>
            </p:extLst>
          </p:nvPr>
        </p:nvGraphicFramePr>
        <p:xfrm>
          <a:off x="550863" y="1076310"/>
          <a:ext cx="11090277" cy="27412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3823">
                  <a:extLst>
                    <a:ext uri="{9D8B030D-6E8A-4147-A177-3AD203B41FA5}">
                      <a16:colId xmlns="" xmlns:a16="http://schemas.microsoft.com/office/drawing/2014/main" val="3046731184"/>
                    </a:ext>
                  </a:extLst>
                </a:gridCol>
                <a:gridCol w="1704409">
                  <a:extLst>
                    <a:ext uri="{9D8B030D-6E8A-4147-A177-3AD203B41FA5}">
                      <a16:colId xmlns="" xmlns:a16="http://schemas.microsoft.com/office/drawing/2014/main" val="4239408712"/>
                    </a:ext>
                  </a:extLst>
                </a:gridCol>
                <a:gridCol w="1704409">
                  <a:extLst>
                    <a:ext uri="{9D8B030D-6E8A-4147-A177-3AD203B41FA5}">
                      <a16:colId xmlns="" xmlns:a16="http://schemas.microsoft.com/office/drawing/2014/main" val="750767155"/>
                    </a:ext>
                  </a:extLst>
                </a:gridCol>
                <a:gridCol w="1704409">
                  <a:extLst>
                    <a:ext uri="{9D8B030D-6E8A-4147-A177-3AD203B41FA5}">
                      <a16:colId xmlns="" xmlns:a16="http://schemas.microsoft.com/office/drawing/2014/main" val="27025454"/>
                    </a:ext>
                  </a:extLst>
                </a:gridCol>
                <a:gridCol w="1704409">
                  <a:extLst>
                    <a:ext uri="{9D8B030D-6E8A-4147-A177-3AD203B41FA5}">
                      <a16:colId xmlns="" xmlns:a16="http://schemas.microsoft.com/office/drawing/2014/main" val="1793946486"/>
                    </a:ext>
                  </a:extLst>
                </a:gridCol>
                <a:gridCol w="1704409">
                  <a:extLst>
                    <a:ext uri="{9D8B030D-6E8A-4147-A177-3AD203B41FA5}">
                      <a16:colId xmlns="" xmlns:a16="http://schemas.microsoft.com/office/drawing/2014/main" val="122881491"/>
                    </a:ext>
                  </a:extLst>
                </a:gridCol>
                <a:gridCol w="1704409">
                  <a:extLst>
                    <a:ext uri="{9D8B030D-6E8A-4147-A177-3AD203B41FA5}">
                      <a16:colId xmlns="" xmlns:a16="http://schemas.microsoft.com/office/drawing/2014/main" val="773534634"/>
                    </a:ext>
                  </a:extLst>
                </a:gridCol>
              </a:tblGrid>
              <a:tr h="201548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100" dirty="0"/>
                        <a:t>캐릭터</a:t>
                      </a:r>
                      <a:endParaRPr lang="en-US" altLang="ko-KR" sz="1100" dirty="0"/>
                    </a:p>
                    <a:p>
                      <a:pPr algn="l" latinLnBrk="1"/>
                      <a:r>
                        <a:rPr lang="ko-KR" altLang="en-US" sz="1100" dirty="0"/>
                        <a:t>분류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 스킬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검사 스킬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마법사 스킬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가디언 스킬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초능력자 스킬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전투원 스킬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6048876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범용</a:t>
                      </a:r>
                      <a:endParaRPr lang="en-US" altLang="ko-KR" sz="1200" b="1" dirty="0"/>
                    </a:p>
                    <a:p>
                      <a:pPr algn="ctr" latinLnBrk="1"/>
                      <a:r>
                        <a:rPr lang="en-US" altLang="ko-KR" sz="1200" b="1" dirty="0"/>
                        <a:t>(</a:t>
                      </a:r>
                      <a:r>
                        <a:rPr lang="ko-KR" altLang="en-US" sz="1200" b="1" dirty="0"/>
                        <a:t>전 캐릭터 공용</a:t>
                      </a:r>
                      <a:r>
                        <a:rPr lang="en-US" altLang="ko-KR" sz="1200" b="1" dirty="0"/>
                        <a:t>)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슈퍼대시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거리 증가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소모값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감소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카운터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지속시간 증가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데미지 증가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실드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실드체력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증가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거친피부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방어력 증가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신체강화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 </a:t>
                      </a:r>
                      <a:r>
                        <a:rPr lang="ko-KR" alt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스탯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증가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섬광탄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스턴 시간 증가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161067633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전용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단도투척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개수 증가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데미지 증가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강검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데미지 증가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파이어 볼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데미지 증가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범위 증가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힐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회복량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증가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마인드컨트롤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지속시간 증가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)(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보스제외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유탄발사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데미지 증가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재사용 감소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4271380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독안개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범위 증가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데미지 증가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쾌검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공격속도 증가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윈드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커터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데미지 증가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개수 증가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바위투척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데미지 증가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소모값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감소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에너지탄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데미지 증가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범위 증가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저격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데미지 증가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재사용 감소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97108167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스위프트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공격속도 증가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치명타 증가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환검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속성별 공격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데미지 증가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워터 토네이도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데미지 증가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범위 증가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인탱글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속박시간 증가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타겟 증가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뭉치기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범위 증가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소모값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감소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난사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데미지 증가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재사용 감소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553147620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FAF5DEFB-9F75-4ACD-A4B1-FC8D2D34167B}"/>
              </a:ext>
            </a:extLst>
          </p:cNvPr>
          <p:cNvSpPr txBox="1"/>
          <p:nvPr/>
        </p:nvSpPr>
        <p:spPr>
          <a:xfrm>
            <a:off x="5154675" y="818336"/>
            <a:ext cx="66207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FF0000"/>
                </a:solidFill>
              </a:rPr>
              <a:t>※ </a:t>
            </a:r>
            <a:r>
              <a:rPr lang="ko-KR" altLang="en-US" sz="1200" b="1" dirty="0">
                <a:solidFill>
                  <a:srgbClr val="FF0000"/>
                </a:solidFill>
              </a:rPr>
              <a:t>괄호 안의 내용은 스킬의 숙련도가 상승했을 때</a:t>
            </a:r>
            <a:r>
              <a:rPr lang="en-US" altLang="ko-KR" sz="1200" b="1" dirty="0">
                <a:solidFill>
                  <a:srgbClr val="FF0000"/>
                </a:solidFill>
              </a:rPr>
              <a:t>, </a:t>
            </a:r>
            <a:r>
              <a:rPr lang="ko-KR" altLang="en-US" sz="1200" b="1" dirty="0">
                <a:solidFill>
                  <a:srgbClr val="FF0000"/>
                </a:solidFill>
              </a:rPr>
              <a:t>각 스킬이 변화하는 부분을 적어 둔 것이다</a:t>
            </a:r>
          </a:p>
        </p:txBody>
      </p:sp>
    </p:spTree>
    <p:extLst>
      <p:ext uri="{BB962C8B-B14F-4D97-AF65-F5344CB8AC3E}">
        <p14:creationId xmlns:p14="http://schemas.microsoft.com/office/powerpoint/2010/main" val="14140840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70E4FF56-CB87-4888-BC76-8A1B9595962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개요</a:t>
            </a:r>
            <a:endParaRPr lang="en-US" altLang="ko-KR" dirty="0"/>
          </a:p>
          <a:p>
            <a:r>
              <a:rPr lang="ko-KR" altLang="en-US" dirty="0"/>
              <a:t>악마성 드라큘라</a:t>
            </a:r>
            <a:endParaRPr lang="en-US" altLang="ko-KR" dirty="0"/>
          </a:p>
          <a:p>
            <a:r>
              <a:rPr lang="ko-KR" altLang="en-US" dirty="0"/>
              <a:t>데드셀</a:t>
            </a:r>
            <a:endParaRPr lang="en-US" altLang="ko-KR" dirty="0"/>
          </a:p>
          <a:p>
            <a:r>
              <a:rPr lang="ko-KR" altLang="en-US" dirty="0"/>
              <a:t>라비리비</a:t>
            </a:r>
          </a:p>
        </p:txBody>
      </p:sp>
    </p:spTree>
    <p:extLst>
      <p:ext uri="{BB962C8B-B14F-4D97-AF65-F5344CB8AC3E}">
        <p14:creationId xmlns:p14="http://schemas.microsoft.com/office/powerpoint/2010/main" val="15458912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>
            <a:extLst>
              <a:ext uri="{FF2B5EF4-FFF2-40B4-BE49-F238E27FC236}">
                <a16:creationId xmlns:a16="http://schemas.microsoft.com/office/drawing/2014/main" xmlns="" id="{C53EE605-625B-4577-8895-F472FCA1C2F5}"/>
              </a:ext>
            </a:extLst>
          </p:cNvPr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r>
              <a:rPr lang="ko-KR" altLang="en-US" dirty="0"/>
              <a:t>내가 기획할 게임과 유사한 게임들을 선정하고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선정한 게임들의 핵심 시스템을 분석하여</a:t>
            </a:r>
            <a:r>
              <a:rPr lang="en-US" altLang="ko-KR" dirty="0"/>
              <a:t>, </a:t>
            </a:r>
            <a:r>
              <a:rPr lang="ko-KR" altLang="en-US" dirty="0"/>
              <a:t>이를 내 게임에 맞도록 수정</a:t>
            </a:r>
            <a:r>
              <a:rPr lang="en-US" altLang="ko-KR" dirty="0"/>
              <a:t>, </a:t>
            </a:r>
            <a:r>
              <a:rPr lang="ko-KR" altLang="en-US" dirty="0"/>
              <a:t>보완하기 위해서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95C4CA75-40E7-4F84-9321-AF7E6B1B73A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A29963A6-8803-4E63-BEFE-56E18BACEBB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개요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427F298E-92D2-4EE7-91C6-18194021C6F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ko-KR" altLang="en-US" dirty="0"/>
              <a:t>분석 의도</a:t>
            </a:r>
          </a:p>
        </p:txBody>
      </p:sp>
    </p:spTree>
    <p:extLst>
      <p:ext uri="{BB962C8B-B14F-4D97-AF65-F5344CB8AC3E}">
        <p14:creationId xmlns:p14="http://schemas.microsoft.com/office/powerpoint/2010/main" val="37388072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텍스트 개체 틀 24">
            <a:extLst>
              <a:ext uri="{FF2B5EF4-FFF2-40B4-BE49-F238E27FC236}">
                <a16:creationId xmlns:a16="http://schemas.microsoft.com/office/drawing/2014/main" xmlns="" id="{5C509179-3F46-42DA-AED7-E2A3BBCED93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26" name="텍스트 개체 틀 25">
            <a:extLst>
              <a:ext uri="{FF2B5EF4-FFF2-40B4-BE49-F238E27FC236}">
                <a16:creationId xmlns:a16="http://schemas.microsoft.com/office/drawing/2014/main" xmlns="" id="{9B26FE8D-4B72-4AA7-9BED-C90AE2B456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개요</a:t>
            </a:r>
          </a:p>
        </p:txBody>
      </p:sp>
      <p:sp>
        <p:nvSpPr>
          <p:cNvPr id="27" name="텍스트 개체 틀 26">
            <a:extLst>
              <a:ext uri="{FF2B5EF4-FFF2-40B4-BE49-F238E27FC236}">
                <a16:creationId xmlns:a16="http://schemas.microsoft.com/office/drawing/2014/main" xmlns="" id="{E7714DCD-BB4E-46AB-8BB7-BCC2F1E58AC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ko-KR" altLang="en-US" dirty="0"/>
              <a:t>분석 게임</a:t>
            </a:r>
          </a:p>
        </p:txBody>
      </p:sp>
      <p:pic>
        <p:nvPicPr>
          <p:cNvPr id="1026" name="Picture 2" descr="관련 이미지">
            <a:extLst>
              <a:ext uri="{FF2B5EF4-FFF2-40B4-BE49-F238E27FC236}">
                <a16:creationId xmlns:a16="http://schemas.microsoft.com/office/drawing/2014/main" xmlns="" id="{529C6A32-AC01-4771-9E01-E18630C3588A}"/>
              </a:ext>
            </a:extLst>
          </p:cNvPr>
          <p:cNvPicPr>
            <a:picLocks noGrp="1" noChangeAspect="1" noChangeArrowheads="1"/>
          </p:cNvPicPr>
          <p:nvPr>
            <p:ph sz="quarter" idx="17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 bwMode="auto">
          <a:xfrm>
            <a:off x="550863" y="938574"/>
            <a:ext cx="5400675" cy="2821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텍스트 개체 틀 28">
            <a:extLst>
              <a:ext uri="{FF2B5EF4-FFF2-40B4-BE49-F238E27FC236}">
                <a16:creationId xmlns:a16="http://schemas.microsoft.com/office/drawing/2014/main" xmlns="" id="{E2FE696C-516D-485E-9A94-9E48F330B67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0" name="텍스트 개체 틀 29">
            <a:extLst>
              <a:ext uri="{FF2B5EF4-FFF2-40B4-BE49-F238E27FC236}">
                <a16:creationId xmlns:a16="http://schemas.microsoft.com/office/drawing/2014/main" xmlns="" id="{AAF84144-F4CD-4A0A-A0A5-5D8B48D0F0E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35" name="내용 개체 틀 34">
            <a:extLst>
              <a:ext uri="{FF2B5EF4-FFF2-40B4-BE49-F238E27FC236}">
                <a16:creationId xmlns:a16="http://schemas.microsoft.com/office/drawing/2014/main" xmlns="" id="{1C286712-9DF2-4F48-8B1F-516115ED8D99}"/>
              </a:ext>
            </a:extLst>
          </p:cNvPr>
          <p:cNvGraphicFramePr>
            <a:graphicFrameLocks noGrp="1"/>
          </p:cNvGraphicFramePr>
          <p:nvPr>
            <p:ph sz="quarter" idx="21"/>
            <p:extLst>
              <p:ext uri="{D42A27DB-BD31-4B8C-83A1-F6EECF244321}">
                <p14:modId xmlns:p14="http://schemas.microsoft.com/office/powerpoint/2010/main" val="2893571665"/>
              </p:ext>
            </p:extLst>
          </p:nvPr>
        </p:nvGraphicFramePr>
        <p:xfrm>
          <a:off x="550863" y="4323218"/>
          <a:ext cx="5400675" cy="2103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817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1525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/>
                        <a:t>분류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/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타이틀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악마성 드라큘라 </a:t>
                      </a:r>
                      <a:r>
                        <a:rPr lang="en-US" altLang="ko-KR" sz="1400" dirty="0" err="1"/>
                        <a:t>Grimoire</a:t>
                      </a:r>
                      <a:r>
                        <a:rPr lang="en-US" altLang="ko-KR" sz="1400" dirty="0"/>
                        <a:t> of Souls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장르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액션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플랫폼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iOS / Android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선정이유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다양한 캐릭터의 개성 있는 플레이와 육성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987722594"/>
                  </a:ext>
                </a:extLst>
              </a:tr>
            </a:tbl>
          </a:graphicData>
        </a:graphic>
      </p:graphicFrame>
      <p:graphicFrame>
        <p:nvGraphicFramePr>
          <p:cNvPr id="36" name="내용 개체 틀 35">
            <a:extLst>
              <a:ext uri="{FF2B5EF4-FFF2-40B4-BE49-F238E27FC236}">
                <a16:creationId xmlns:a16="http://schemas.microsoft.com/office/drawing/2014/main" xmlns="" id="{B846F3C0-2121-4FD8-9632-FFD9B693E037}"/>
              </a:ext>
            </a:extLst>
          </p:cNvPr>
          <p:cNvGraphicFramePr>
            <a:graphicFrameLocks noGrp="1"/>
          </p:cNvGraphicFramePr>
          <p:nvPr>
            <p:ph sz="quarter" idx="22"/>
            <p:extLst>
              <p:ext uri="{D42A27DB-BD31-4B8C-83A1-F6EECF244321}">
                <p14:modId xmlns:p14="http://schemas.microsoft.com/office/powerpoint/2010/main" val="2105708375"/>
              </p:ext>
            </p:extLst>
          </p:nvPr>
        </p:nvGraphicFramePr>
        <p:xfrm>
          <a:off x="6381837" y="4323217"/>
          <a:ext cx="5119511" cy="2423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319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93631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/>
                        <a:t>분류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/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타이틀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데드셀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장르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dirty="0" err="1"/>
                        <a:t>로그라이크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 err="1"/>
                        <a:t>메트로배니아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플랫폼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PC / iOS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선정이유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PC</a:t>
                      </a:r>
                      <a:r>
                        <a:rPr lang="ko-KR" altLang="en-US" sz="1400" dirty="0"/>
                        <a:t>에서 모바일로 플랫폼을 전환할 때 주의해야 할 점 </a:t>
                      </a:r>
                      <a:r>
                        <a:rPr lang="en-US" altLang="ko-KR" sz="1400" dirty="0"/>
                        <a:t>/</a:t>
                      </a:r>
                      <a:r>
                        <a:rPr lang="ko-KR" altLang="en-US" sz="1400" dirty="0"/>
                        <a:t> 병렬구조형 스테이지 </a:t>
                      </a:r>
                      <a:r>
                        <a:rPr lang="en-US" altLang="ko-KR" sz="1400" dirty="0"/>
                        <a:t>/ </a:t>
                      </a:r>
                      <a:r>
                        <a:rPr lang="ko-KR" altLang="en-US" sz="1400" dirty="0"/>
                        <a:t>랜덤 맵 생성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42845268"/>
                  </a:ext>
                </a:extLst>
              </a:tr>
            </a:tbl>
          </a:graphicData>
        </a:graphic>
      </p:graphicFrame>
      <p:pic>
        <p:nvPicPr>
          <p:cNvPr id="1028" name="Picture 4" descr="데드셀에 대한 이미지 검색결과">
            <a:extLst>
              <a:ext uri="{FF2B5EF4-FFF2-40B4-BE49-F238E27FC236}">
                <a16:creationId xmlns:a16="http://schemas.microsoft.com/office/drawing/2014/main" xmlns="" id="{F5F26CC4-C0C3-45D3-93C7-99469C531106}"/>
              </a:ext>
            </a:extLst>
          </p:cNvPr>
          <p:cNvPicPr>
            <a:picLocks noGrp="1" noChangeAspect="1" noChangeArrowheads="1"/>
          </p:cNvPicPr>
          <p:nvPr>
            <p:ph sz="quarter" idx="18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1838" y="909638"/>
            <a:ext cx="5119511" cy="2879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66693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텍스트 개체 틀 24">
            <a:extLst>
              <a:ext uri="{FF2B5EF4-FFF2-40B4-BE49-F238E27FC236}">
                <a16:creationId xmlns:a16="http://schemas.microsoft.com/office/drawing/2014/main" xmlns="" id="{5C509179-3F46-42DA-AED7-E2A3BBCED93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 smtClean="0"/>
              <a:t>3</a:t>
            </a:r>
            <a:endParaRPr lang="ko-KR" altLang="en-US" dirty="0"/>
          </a:p>
        </p:txBody>
      </p:sp>
      <p:sp>
        <p:nvSpPr>
          <p:cNvPr id="26" name="텍스트 개체 틀 25">
            <a:extLst>
              <a:ext uri="{FF2B5EF4-FFF2-40B4-BE49-F238E27FC236}">
                <a16:creationId xmlns:a16="http://schemas.microsoft.com/office/drawing/2014/main" xmlns="" id="{9B26FE8D-4B72-4AA7-9BED-C90AE2B456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개요</a:t>
            </a:r>
          </a:p>
        </p:txBody>
      </p:sp>
      <p:sp>
        <p:nvSpPr>
          <p:cNvPr id="27" name="텍스트 개체 틀 26">
            <a:extLst>
              <a:ext uri="{FF2B5EF4-FFF2-40B4-BE49-F238E27FC236}">
                <a16:creationId xmlns:a16="http://schemas.microsoft.com/office/drawing/2014/main" xmlns="" id="{E7714DCD-BB4E-46AB-8BB7-BCC2F1E58AC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ko-KR" altLang="en-US" dirty="0"/>
              <a:t>분석 게임</a:t>
            </a:r>
          </a:p>
        </p:txBody>
      </p:sp>
      <p:sp>
        <p:nvSpPr>
          <p:cNvPr id="29" name="텍스트 개체 틀 28">
            <a:extLst>
              <a:ext uri="{FF2B5EF4-FFF2-40B4-BE49-F238E27FC236}">
                <a16:creationId xmlns:a16="http://schemas.microsoft.com/office/drawing/2014/main" xmlns="" id="{E2FE696C-516D-485E-9A94-9E48F330B67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0" name="텍스트 개체 틀 29">
            <a:extLst>
              <a:ext uri="{FF2B5EF4-FFF2-40B4-BE49-F238E27FC236}">
                <a16:creationId xmlns:a16="http://schemas.microsoft.com/office/drawing/2014/main" xmlns="" id="{AAF84144-F4CD-4A0A-A0A5-5D8B48D0F0E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35" name="내용 개체 틀 34">
            <a:extLst>
              <a:ext uri="{FF2B5EF4-FFF2-40B4-BE49-F238E27FC236}">
                <a16:creationId xmlns:a16="http://schemas.microsoft.com/office/drawing/2014/main" xmlns="" id="{1C286712-9DF2-4F48-8B1F-516115ED8D99}"/>
              </a:ext>
            </a:extLst>
          </p:cNvPr>
          <p:cNvGraphicFramePr>
            <a:graphicFrameLocks noGrp="1"/>
          </p:cNvGraphicFramePr>
          <p:nvPr>
            <p:ph sz="quarter" idx="21"/>
            <p:extLst>
              <p:ext uri="{D42A27DB-BD31-4B8C-83A1-F6EECF244321}">
                <p14:modId xmlns:p14="http://schemas.microsoft.com/office/powerpoint/2010/main" val="1948842949"/>
              </p:ext>
            </p:extLst>
          </p:nvPr>
        </p:nvGraphicFramePr>
        <p:xfrm>
          <a:off x="1128712" y="4465336"/>
          <a:ext cx="4244976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107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2639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분류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타이틀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장르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플랫폼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선정이유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776910035"/>
                  </a:ext>
                </a:extLst>
              </a:tr>
            </a:tbl>
          </a:graphicData>
        </a:graphic>
      </p:graphicFrame>
      <p:graphicFrame>
        <p:nvGraphicFramePr>
          <p:cNvPr id="36" name="내용 개체 틀 35">
            <a:extLst>
              <a:ext uri="{FF2B5EF4-FFF2-40B4-BE49-F238E27FC236}">
                <a16:creationId xmlns:a16="http://schemas.microsoft.com/office/drawing/2014/main" xmlns="" id="{B846F3C0-2121-4FD8-9632-FFD9B693E037}"/>
              </a:ext>
            </a:extLst>
          </p:cNvPr>
          <p:cNvGraphicFramePr>
            <a:graphicFrameLocks noGrp="1"/>
          </p:cNvGraphicFramePr>
          <p:nvPr>
            <p:ph sz="quarter" idx="22"/>
            <p:extLst>
              <p:ext uri="{D42A27DB-BD31-4B8C-83A1-F6EECF244321}">
                <p14:modId xmlns:p14="http://schemas.microsoft.com/office/powerpoint/2010/main" val="4156360475"/>
              </p:ext>
            </p:extLst>
          </p:nvPr>
        </p:nvGraphicFramePr>
        <p:xfrm>
          <a:off x="6385625" y="4436626"/>
          <a:ext cx="5111937" cy="200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44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93049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분류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타이틀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라비</a:t>
                      </a:r>
                      <a:r>
                        <a:rPr lang="en-US" altLang="ko-KR" sz="1400" dirty="0"/>
                        <a:t>-</a:t>
                      </a:r>
                      <a:r>
                        <a:rPr lang="ko-KR" altLang="en-US" sz="1400" dirty="0"/>
                        <a:t>리비 </a:t>
                      </a:r>
                      <a:r>
                        <a:rPr lang="en-US" altLang="ko-KR" sz="1400" dirty="0"/>
                        <a:t>Rabi-</a:t>
                      </a:r>
                      <a:r>
                        <a:rPr lang="en-US" altLang="ko-KR" sz="1400" dirty="0" err="1"/>
                        <a:t>Ribi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장르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2D </a:t>
                      </a:r>
                      <a:r>
                        <a:rPr lang="ko-KR" altLang="en-US" sz="1400" dirty="0"/>
                        <a:t>탄막 </a:t>
                      </a:r>
                      <a:r>
                        <a:rPr lang="ko-KR" altLang="en-US" sz="1400" dirty="0" err="1"/>
                        <a:t>플랫포머</a:t>
                      </a:r>
                      <a:r>
                        <a:rPr lang="ko-KR" altLang="en-US" sz="1400" dirty="0"/>
                        <a:t> </a:t>
                      </a:r>
                      <a:r>
                        <a:rPr lang="en-US" altLang="ko-KR" sz="1400" dirty="0"/>
                        <a:t>/ </a:t>
                      </a:r>
                      <a:r>
                        <a:rPr lang="ko-KR" altLang="en-US" sz="1400" dirty="0" err="1"/>
                        <a:t>메트로배니아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플랫폼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PC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선정이유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스킬 숙련도 시스템 </a:t>
                      </a:r>
                      <a:r>
                        <a:rPr lang="en-US" altLang="ko-KR" sz="1400" dirty="0"/>
                        <a:t>/ </a:t>
                      </a:r>
                      <a:r>
                        <a:rPr lang="ko-KR" altLang="en-US" sz="1400" dirty="0"/>
                        <a:t>스테이지 상호작용을 통한 탐색요소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057173050"/>
                  </a:ext>
                </a:extLst>
              </a:tr>
            </a:tbl>
          </a:graphicData>
        </a:graphic>
      </p:graphicFrame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C576EEC5-1821-486F-9F73-3F155C1D1B01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xmlns="" id="{798B1778-9F88-4297-83B8-F2537D670366}"/>
              </a:ext>
            </a:extLst>
          </p:cNvPr>
          <p:cNvPicPr>
            <a:picLocks noGrp="1" noChangeAspect="1" noChangeArrowheads="1"/>
          </p:cNvPicPr>
          <p:nvPr>
            <p:ph sz="quarter" idx="18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5625" y="909638"/>
            <a:ext cx="5111937" cy="2879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25118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xmlns="" id="{74BD3D61-DE1E-4BBF-8E5F-422241F4F6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 smtClean="0"/>
              <a:t>4</a:t>
            </a:r>
            <a:endParaRPr lang="ko-KR" altLang="en-US" dirty="0"/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xmlns="" id="{317E3005-00D3-42B4-8303-89C42325395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악마성 드라큘라 </a:t>
            </a:r>
            <a:r>
              <a:rPr lang="en-US" altLang="ko-KR" dirty="0"/>
              <a:t>Grimoire of Souls</a:t>
            </a:r>
            <a:endParaRPr lang="ko-KR" altLang="en-US" dirty="0"/>
          </a:p>
        </p:txBody>
      </p:sp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xmlns="" id="{2955B645-EF9B-416F-8669-987AD0339E6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ko-KR" altLang="en-US" dirty="0"/>
              <a:t>전투화면</a:t>
            </a:r>
          </a:p>
        </p:txBody>
      </p:sp>
      <p:pic>
        <p:nvPicPr>
          <p:cNvPr id="14" name="Picture 3">
            <a:extLst>
              <a:ext uri="{FF2B5EF4-FFF2-40B4-BE49-F238E27FC236}">
                <a16:creationId xmlns:a16="http://schemas.microsoft.com/office/drawing/2014/main" xmlns="" id="{4ADE091B-32B2-47F1-BE50-2E2E5700B3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8249" y="1024083"/>
            <a:ext cx="8295503" cy="403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xmlns="" id="{76615E60-A834-4BAC-BFF2-4460832660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9656838"/>
              </p:ext>
            </p:extLst>
          </p:nvPr>
        </p:nvGraphicFramePr>
        <p:xfrm>
          <a:off x="1909761" y="5217794"/>
          <a:ext cx="8372478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205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21877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7205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21877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572052">
                  <a:extLst>
                    <a:ext uri="{9D8B030D-6E8A-4147-A177-3AD203B41FA5}">
                      <a16:colId xmlns:a16="http://schemas.microsoft.com/office/drawing/2014/main" xmlns="" val="1052074372"/>
                    </a:ext>
                  </a:extLst>
                </a:gridCol>
                <a:gridCol w="2218774">
                  <a:extLst>
                    <a:ext uri="{9D8B030D-6E8A-4147-A177-3AD203B41FA5}">
                      <a16:colId xmlns:a16="http://schemas.microsoft.com/office/drawing/2014/main" xmlns="" val="158536719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분류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분류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분류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260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캐릭터</a:t>
                      </a:r>
                      <a:r>
                        <a:rPr lang="en-US" altLang="ko-KR" sz="1200" dirty="0"/>
                        <a:t>/</a:t>
                      </a:r>
                      <a:r>
                        <a:rPr lang="ko-KR" altLang="en-US" sz="1200" dirty="0"/>
                        <a:t>부활</a:t>
                      </a:r>
                      <a:r>
                        <a:rPr lang="en-US" altLang="ko-KR" sz="1200" dirty="0"/>
                        <a:t>/</a:t>
                      </a:r>
                      <a:r>
                        <a:rPr lang="ko-KR" altLang="en-US" sz="1200" dirty="0"/>
                        <a:t>체력</a:t>
                      </a:r>
                      <a:r>
                        <a:rPr lang="en-US" altLang="ko-KR" sz="1200" dirty="0"/>
                        <a:t>/</a:t>
                      </a:r>
                      <a:r>
                        <a:rPr lang="ko-KR" altLang="en-US" sz="1200" dirty="0"/>
                        <a:t>마력</a:t>
                      </a:r>
                      <a:r>
                        <a:rPr lang="en-US" altLang="ko-KR" sz="1200" dirty="0"/>
                        <a:t>/</a:t>
                      </a:r>
                      <a:r>
                        <a:rPr lang="ko-KR" altLang="en-US" sz="1200" dirty="0"/>
                        <a:t>스킬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5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플레이어 캐릭터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9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점프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260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시간제한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6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몬스터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일반 공격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260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설정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7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몬스터 이름</a:t>
                      </a:r>
                      <a:r>
                        <a:rPr lang="en-US" altLang="ko-KR" sz="1200" dirty="0"/>
                        <a:t>/</a:t>
                      </a:r>
                      <a:r>
                        <a:rPr lang="ko-KR" altLang="en-US" sz="1200" dirty="0"/>
                        <a:t>레벨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260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4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콤보 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8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캐릭터 스킬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737838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655D7719-B299-4A34-AF3C-D7A52D1AB2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 smtClean="0"/>
              <a:t>5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xmlns="" id="{59ED70E2-4E9F-4912-A8D9-F665A401708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악마성 드라큘라 </a:t>
            </a:r>
            <a:r>
              <a:rPr lang="en-US" altLang="ko-KR" dirty="0"/>
              <a:t>Grimoire of Souls</a:t>
            </a:r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xmlns="" id="{3CC614BB-085B-45B2-A3F2-17B633550EA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ko-KR" altLang="en-US" dirty="0"/>
              <a:t>캐릭터와 맵</a:t>
            </a:r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xmlns="" id="{B9D6158A-C659-4FE3-8646-7AFAC64930AB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ln>
            <a:solidFill>
              <a:schemeClr val="tx1"/>
            </a:solidFill>
          </a:ln>
        </p:spPr>
        <p:txBody>
          <a:bodyPr/>
          <a:lstStyle/>
          <a:p>
            <a:pPr marL="285750" indent="-285750">
              <a:buFontTx/>
              <a:buChar char="-"/>
            </a:pPr>
            <a:r>
              <a:rPr lang="ko-KR" altLang="en-US" dirty="0"/>
              <a:t>총 </a:t>
            </a:r>
            <a:r>
              <a:rPr lang="en-US" altLang="ko-KR" b="1" dirty="0">
                <a:solidFill>
                  <a:srgbClr val="00B050"/>
                </a:solidFill>
              </a:rPr>
              <a:t>6</a:t>
            </a:r>
            <a:r>
              <a:rPr lang="ko-KR" altLang="en-US" b="1" dirty="0">
                <a:solidFill>
                  <a:srgbClr val="00B050"/>
                </a:solidFill>
              </a:rPr>
              <a:t>명의 캐릭터</a:t>
            </a:r>
            <a:r>
              <a:rPr lang="ko-KR" altLang="en-US" dirty="0"/>
              <a:t>가 존재하며</a:t>
            </a:r>
            <a:r>
              <a:rPr lang="en-US" altLang="ko-KR" dirty="0"/>
              <a:t>, </a:t>
            </a:r>
            <a:r>
              <a:rPr lang="ko-KR" altLang="en-US" dirty="0"/>
              <a:t>각자 개별 성장이 필요함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캐릭터 별로 </a:t>
            </a:r>
            <a:r>
              <a:rPr lang="ko-KR" altLang="en-US" b="1" dirty="0">
                <a:solidFill>
                  <a:srgbClr val="00B050"/>
                </a:solidFill>
              </a:rPr>
              <a:t>전용 스킬 </a:t>
            </a:r>
            <a:r>
              <a:rPr lang="en-US" altLang="ko-KR" b="1" dirty="0">
                <a:solidFill>
                  <a:srgbClr val="00B050"/>
                </a:solidFill>
              </a:rPr>
              <a:t>3</a:t>
            </a:r>
            <a:r>
              <a:rPr lang="ko-KR" altLang="en-US" b="1" dirty="0">
                <a:solidFill>
                  <a:srgbClr val="00B050"/>
                </a:solidFill>
              </a:rPr>
              <a:t>가지</a:t>
            </a:r>
            <a:r>
              <a:rPr lang="ko-KR" altLang="en-US" dirty="0"/>
              <a:t>가 존재함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장비 착용에는 레벨 제한이 존재하지 않고</a:t>
            </a:r>
            <a:r>
              <a:rPr lang="en-US" altLang="ko-KR" dirty="0"/>
              <a:t>, </a:t>
            </a:r>
            <a:r>
              <a:rPr lang="ko-KR" altLang="en-US" dirty="0"/>
              <a:t>장비강화는 최고 레벨의 캐릭터에 맞춰서 강화가 </a:t>
            </a:r>
            <a:r>
              <a:rPr lang="ko-KR" altLang="en-US" dirty="0" smtClean="0"/>
              <a:t>가능하다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r>
              <a:rPr lang="ko-KR" altLang="en-US" dirty="0"/>
              <a:t>캐릭터에 따라서 장착할 수 있는 무기 제한이 존재하며</a:t>
            </a:r>
            <a:r>
              <a:rPr lang="en-US" altLang="ko-KR" dirty="0"/>
              <a:t>, </a:t>
            </a:r>
            <a:r>
              <a:rPr lang="ko-KR" altLang="en-US" dirty="0"/>
              <a:t>무기에 따라서 달라지는 </a:t>
            </a:r>
            <a:r>
              <a:rPr lang="ko-KR" altLang="en-US" b="1" dirty="0">
                <a:solidFill>
                  <a:srgbClr val="00B050"/>
                </a:solidFill>
              </a:rPr>
              <a:t>무기 스킬 </a:t>
            </a:r>
            <a:r>
              <a:rPr lang="en-US" altLang="ko-KR" b="1" dirty="0">
                <a:solidFill>
                  <a:srgbClr val="00B050"/>
                </a:solidFill>
              </a:rPr>
              <a:t>4</a:t>
            </a:r>
            <a:r>
              <a:rPr lang="ko-KR" altLang="en-US" b="1" dirty="0">
                <a:solidFill>
                  <a:srgbClr val="00B050"/>
                </a:solidFill>
              </a:rPr>
              <a:t>가지</a:t>
            </a:r>
            <a:r>
              <a:rPr lang="ko-KR" altLang="en-US" dirty="0"/>
              <a:t>가 </a:t>
            </a:r>
            <a:r>
              <a:rPr lang="ko-KR" altLang="en-US" dirty="0" smtClean="0"/>
              <a:t>존재함</a:t>
            </a:r>
            <a:endParaRPr lang="en-US" altLang="ko-KR" dirty="0"/>
          </a:p>
          <a:p>
            <a:pPr marL="285750" indent="-285750">
              <a:buFont typeface="맑은 고딕" panose="020B0503020000020004" pitchFamily="50" charset="-127"/>
              <a:buChar char="√"/>
            </a:pPr>
            <a:r>
              <a:rPr lang="ko-KR" altLang="en-US" b="1" dirty="0">
                <a:solidFill>
                  <a:srgbClr val="FF0000"/>
                </a:solidFill>
              </a:rPr>
              <a:t>레벨이 낮은 캐릭터를</a:t>
            </a:r>
            <a:r>
              <a:rPr lang="en-US" altLang="ko-KR" b="1" dirty="0">
                <a:solidFill>
                  <a:srgbClr val="FF0000"/>
                </a:solidFill>
              </a:rPr>
              <a:t> </a:t>
            </a:r>
            <a:r>
              <a:rPr lang="ko-KR" altLang="en-US" b="1" dirty="0">
                <a:solidFill>
                  <a:srgbClr val="FF0000"/>
                </a:solidFill>
              </a:rPr>
              <a:t>장비를 강화하는 것으로 높은 난이도의 스테이지를 클리어해서 빠른 성장 가능</a:t>
            </a:r>
            <a:endParaRPr lang="en-US" altLang="ko-KR" b="1" dirty="0">
              <a:solidFill>
                <a:srgbClr val="FF0000"/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게임 </a:t>
            </a:r>
            <a:r>
              <a:rPr lang="ko-KR" altLang="en-US" dirty="0"/>
              <a:t>진행 도중 </a:t>
            </a:r>
            <a:r>
              <a:rPr lang="ko-KR" altLang="en-US" b="1" dirty="0">
                <a:solidFill>
                  <a:srgbClr val="00B050"/>
                </a:solidFill>
              </a:rPr>
              <a:t>숨겨진 아이템</a:t>
            </a:r>
            <a:r>
              <a:rPr lang="ko-KR" altLang="en-US" dirty="0"/>
              <a:t>이 존재함</a:t>
            </a:r>
            <a:endParaRPr lang="en-US" altLang="ko-KR" dirty="0"/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xmlns="" id="{B7EECD39-2E1F-401B-8A95-971BC253282C}"/>
              </a:ext>
            </a:extLst>
          </p:cNvPr>
          <p:cNvPicPr>
            <a:picLocks noGrp="1" noChangeAspect="1" noChangeArrowheads="1"/>
          </p:cNvPicPr>
          <p:nvPr>
            <p:ph sz="quarter" idx="2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9584" r="194" b="3929"/>
          <a:stretch/>
        </p:blipFill>
        <p:spPr bwMode="auto">
          <a:xfrm>
            <a:off x="587087" y="909638"/>
            <a:ext cx="5328226" cy="259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>
            <a:extLst>
              <a:ext uri="{FF2B5EF4-FFF2-40B4-BE49-F238E27FC236}">
                <a16:creationId xmlns:a16="http://schemas.microsoft.com/office/drawing/2014/main" xmlns="" id="{4478919C-5052-470D-AAAB-A26B967C7FA4}"/>
              </a:ext>
            </a:extLst>
          </p:cNvPr>
          <p:cNvPicPr>
            <a:picLocks noGrp="1" noChangeAspect="1" noChangeArrowheads="1"/>
          </p:cNvPicPr>
          <p:nvPr>
            <p:ph sz="quarter" idx="2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9" r="29" b="23614"/>
          <a:stretch/>
        </p:blipFill>
        <p:spPr bwMode="auto">
          <a:xfrm>
            <a:off x="550863" y="3717226"/>
            <a:ext cx="5400675" cy="2590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68859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xmlns="" id="{45B26D38-A15D-42D1-9D3C-5553E92E89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 smtClean="0"/>
              <a:t>6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7820264E-E85A-48EC-85E3-2F97839FE90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데드셀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F6DB45DE-5908-4AB3-BB7B-A6F70425CAC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ko-KR" altLang="en-US" dirty="0"/>
              <a:t>화면과 </a:t>
            </a:r>
            <a:r>
              <a:rPr lang="en-US" altLang="ko-KR" dirty="0"/>
              <a:t>UI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xmlns="" id="{BA0FA98B-408D-4379-9C62-55F880847DD7}"/>
              </a:ext>
            </a:extLst>
          </p:cNvPr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ko-KR" altLang="en-US" dirty="0"/>
              <a:t>빠른 템포의 게임에 맞추기 위해서 </a:t>
            </a:r>
            <a:r>
              <a:rPr lang="ko-KR" altLang="en-US" b="1" dirty="0">
                <a:solidFill>
                  <a:srgbClr val="00B050"/>
                </a:solidFill>
              </a:rPr>
              <a:t>모든 기능을 </a:t>
            </a:r>
            <a:r>
              <a:rPr lang="en-US" altLang="ko-KR" b="1" dirty="0">
                <a:solidFill>
                  <a:srgbClr val="00B050"/>
                </a:solidFill>
              </a:rPr>
              <a:t>UI</a:t>
            </a:r>
            <a:r>
              <a:rPr lang="ko-KR" altLang="en-US" dirty="0"/>
              <a:t>로 배치함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조작할 </a:t>
            </a:r>
            <a:r>
              <a:rPr lang="en-US" altLang="ko-KR" dirty="0"/>
              <a:t>UI</a:t>
            </a:r>
            <a:r>
              <a:rPr lang="ko-KR" altLang="en-US" dirty="0"/>
              <a:t>가 많기 때문에 유저들이 각자에 맞춰 크기나 위치를 옮길 수 있도록 </a:t>
            </a:r>
            <a:r>
              <a:rPr lang="en-US" altLang="ko-KR" b="1" dirty="0">
                <a:solidFill>
                  <a:srgbClr val="00B050"/>
                </a:solidFill>
              </a:rPr>
              <a:t>UI </a:t>
            </a:r>
            <a:r>
              <a:rPr lang="ko-KR" altLang="en-US" b="1" dirty="0">
                <a:solidFill>
                  <a:srgbClr val="00B050"/>
                </a:solidFill>
              </a:rPr>
              <a:t>커스터마이징</a:t>
            </a:r>
            <a:r>
              <a:rPr lang="ko-KR" altLang="en-US" dirty="0"/>
              <a:t> 가능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/>
              <a:t>PC</a:t>
            </a:r>
            <a:r>
              <a:rPr lang="ko-KR" altLang="en-US" dirty="0"/>
              <a:t>와는 다르게</a:t>
            </a:r>
            <a:r>
              <a:rPr lang="ko-KR" altLang="en-US" b="1" dirty="0">
                <a:solidFill>
                  <a:srgbClr val="00B050"/>
                </a:solidFill>
              </a:rPr>
              <a:t> 캐릭터를 화면 중앙에 배치</a:t>
            </a:r>
            <a:r>
              <a:rPr lang="ko-KR" altLang="en-US" dirty="0"/>
              <a:t>함</a:t>
            </a:r>
            <a:endParaRPr lang="en-US" altLang="ko-KR" dirty="0"/>
          </a:p>
          <a:p>
            <a:pPr marL="285750" indent="-285750">
              <a:buFont typeface="맑은 고딕" panose="020B0503020000020004" pitchFamily="50" charset="-127"/>
              <a:buChar char="√"/>
            </a:pPr>
            <a:r>
              <a:rPr lang="ko-KR" altLang="en-US" b="1" dirty="0">
                <a:solidFill>
                  <a:srgbClr val="FF0000"/>
                </a:solidFill>
              </a:rPr>
              <a:t>메트로배니아의 특성상 전방위를 모두 확인해야하는 넓은 시야가 필요한데 모바일 환경에서 이를 구현하기  위해서 이며</a:t>
            </a:r>
            <a:r>
              <a:rPr lang="en-US" altLang="ko-KR" b="1" dirty="0">
                <a:solidFill>
                  <a:srgbClr val="FF0000"/>
                </a:solidFill>
              </a:rPr>
              <a:t>, UI</a:t>
            </a:r>
            <a:r>
              <a:rPr lang="ko-KR" altLang="en-US" b="1" dirty="0">
                <a:solidFill>
                  <a:srgbClr val="FF0000"/>
                </a:solidFill>
              </a:rPr>
              <a:t>에 가려 캐릭터를 보지 못하게 되는 것을 방지하도록 함</a:t>
            </a:r>
          </a:p>
        </p:txBody>
      </p:sp>
      <p:pic>
        <p:nvPicPr>
          <p:cNvPr id="8" name="Picture 2" descr="데드셀에 대한 이미지 검색결과">
            <a:extLst>
              <a:ext uri="{FF2B5EF4-FFF2-40B4-BE49-F238E27FC236}">
                <a16:creationId xmlns:a16="http://schemas.microsoft.com/office/drawing/2014/main" xmlns="" id="{37457286-B728-4C21-8755-04FD90BEAFE5}"/>
              </a:ext>
            </a:extLst>
          </p:cNvPr>
          <p:cNvPicPr>
            <a:picLocks noGrp="1" noChangeAspect="1" noChangeArrowheads="1"/>
          </p:cNvPicPr>
          <p:nvPr>
            <p:ph sz="quarter" idx="2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47" y="909638"/>
            <a:ext cx="4597306" cy="259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>
            <a:extLst>
              <a:ext uri="{FF2B5EF4-FFF2-40B4-BE49-F238E27FC236}">
                <a16:creationId xmlns:a16="http://schemas.microsoft.com/office/drawing/2014/main" xmlns="" id="{975EF20F-53FE-482B-8124-3BBAA94AC217}"/>
              </a:ext>
            </a:extLst>
          </p:cNvPr>
          <p:cNvPicPr>
            <a:picLocks noGrp="1" noChangeAspect="1" noChangeArrowheads="1"/>
          </p:cNvPicPr>
          <p:nvPr>
            <p:ph sz="quarter" idx="2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20393" y="3716410"/>
            <a:ext cx="4661616" cy="2592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A3352BA7-D09A-4059-8DF1-6A88F13B20E4}"/>
              </a:ext>
            </a:extLst>
          </p:cNvPr>
          <p:cNvSpPr txBox="1"/>
          <p:nvPr/>
        </p:nvSpPr>
        <p:spPr>
          <a:xfrm>
            <a:off x="2884753" y="3457576"/>
            <a:ext cx="7328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/>
              <a:t>PC </a:t>
            </a:r>
            <a:r>
              <a:rPr lang="ko-KR" altLang="en-US" sz="1200" dirty="0"/>
              <a:t>버전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B3693C82-2604-4AFE-AFFB-CB81156AA0E8}"/>
              </a:ext>
            </a:extLst>
          </p:cNvPr>
          <p:cNvSpPr txBox="1"/>
          <p:nvPr/>
        </p:nvSpPr>
        <p:spPr>
          <a:xfrm>
            <a:off x="2746895" y="6282513"/>
            <a:ext cx="10086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/>
              <a:t>모바일</a:t>
            </a:r>
            <a:r>
              <a:rPr lang="en-US" altLang="ko-KR" sz="1200" dirty="0"/>
              <a:t> </a:t>
            </a:r>
            <a:r>
              <a:rPr lang="ko-KR" altLang="en-US" sz="1200" dirty="0"/>
              <a:t>버전</a:t>
            </a:r>
          </a:p>
        </p:txBody>
      </p:sp>
    </p:spTree>
    <p:extLst>
      <p:ext uri="{BB962C8B-B14F-4D97-AF65-F5344CB8AC3E}">
        <p14:creationId xmlns:p14="http://schemas.microsoft.com/office/powerpoint/2010/main" val="25144478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7">
            <a:extLst>
              <a:ext uri="{FF2B5EF4-FFF2-40B4-BE49-F238E27FC236}">
                <a16:creationId xmlns:a16="http://schemas.microsoft.com/office/drawing/2014/main" xmlns="" id="{9A767305-2CEC-4481-97F6-079ED0DC681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 smtClean="0"/>
              <a:t>7</a:t>
            </a:r>
            <a:endParaRPr lang="ko-KR" altLang="en-US" dirty="0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xmlns="" id="{7A341C51-B730-4F10-BAD6-6DD2E4DE0F7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데드셀</a:t>
            </a:r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xmlns="" id="{A20C44C5-91BE-428F-A628-12690928418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ko-KR" altLang="en-US" dirty="0"/>
              <a:t>스테이지 분기</a:t>
            </a:r>
          </a:p>
        </p:txBody>
      </p:sp>
      <p:pic>
        <p:nvPicPr>
          <p:cNvPr id="13" name="Picture 2" descr="파일:데드셀맵ver1.3.png">
            <a:extLst>
              <a:ext uri="{FF2B5EF4-FFF2-40B4-BE49-F238E27FC236}">
                <a16:creationId xmlns:a16="http://schemas.microsoft.com/office/drawing/2014/main" xmlns="" id="{FFB760F6-23AB-43E6-96BF-53AB67CF2DA8}"/>
              </a:ext>
            </a:extLst>
          </p:cNvPr>
          <p:cNvPicPr>
            <a:picLocks noGrp="1" noChangeAspect="1" noChangeArrowheads="1"/>
          </p:cNvPicPr>
          <p:nvPr>
            <p:ph sz="quarter" idx="17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03" t="1908" r="-169" b="66414"/>
          <a:stretch/>
        </p:blipFill>
        <p:spPr bwMode="auto">
          <a:xfrm>
            <a:off x="1371599" y="909303"/>
            <a:ext cx="3705225" cy="5399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4" name="표 3">
            <a:extLst>
              <a:ext uri="{FF2B5EF4-FFF2-40B4-BE49-F238E27FC236}">
                <a16:creationId xmlns:a16="http://schemas.microsoft.com/office/drawing/2014/main" xmlns="" id="{7DCE6D5F-E798-443A-A7CE-8A90A313F5BB}"/>
              </a:ext>
            </a:extLst>
          </p:cNvPr>
          <p:cNvGraphicFramePr>
            <a:graphicFrameLocks noGrp="1"/>
          </p:cNvGraphicFramePr>
          <p:nvPr>
            <p:ph sz="quarter" idx="18"/>
            <p:extLst>
              <p:ext uri="{D42A27DB-BD31-4B8C-83A1-F6EECF244321}">
                <p14:modId xmlns:p14="http://schemas.microsoft.com/office/powerpoint/2010/main" val="4078147284"/>
              </p:ext>
            </p:extLst>
          </p:nvPr>
        </p:nvGraphicFramePr>
        <p:xfrm>
          <a:off x="5314950" y="909303"/>
          <a:ext cx="6573837" cy="2164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1279">
                  <a:extLst>
                    <a:ext uri="{9D8B030D-6E8A-4147-A177-3AD203B41FA5}">
                      <a16:colId xmlns:a16="http://schemas.microsoft.com/office/drawing/2014/main" xmlns="" val="987841145"/>
                    </a:ext>
                  </a:extLst>
                </a:gridCol>
                <a:gridCol w="2191279">
                  <a:extLst>
                    <a:ext uri="{9D8B030D-6E8A-4147-A177-3AD203B41FA5}">
                      <a16:colId xmlns:a16="http://schemas.microsoft.com/office/drawing/2014/main" xmlns="" val="1568931355"/>
                    </a:ext>
                  </a:extLst>
                </a:gridCol>
                <a:gridCol w="2191279">
                  <a:extLst>
                    <a:ext uri="{9D8B030D-6E8A-4147-A177-3AD203B41FA5}">
                      <a16:colId xmlns:a16="http://schemas.microsoft.com/office/drawing/2014/main" xmlns="" val="38645419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스테이지 분기 조건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스테이지 별 차별요소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스테이지 레벨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1260704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난이도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다음 스테이지 분기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맵의 크기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5124980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보스 아이템 숫자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dirty="0"/>
                        <a:t>NPC</a:t>
                      </a:r>
                      <a:r>
                        <a:rPr lang="ko-KR" altLang="en-US" sz="1200" dirty="0"/>
                        <a:t>의 등장 여부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/>
                        <a:t>몬스터의 레벨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2635992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몬스터 킬 숫자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시간 제한이 있는 보물방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몬스터의 종류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9005232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특정 아이템 소지 여부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확정 아이템의 개수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아이템 출현 방식</a:t>
                      </a:r>
                      <a:endParaRPr lang="en-US" altLang="ko-KR" sz="12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상자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몬스터 등</a:t>
                      </a:r>
                      <a:r>
                        <a:rPr lang="en-US" altLang="ko-KR" sz="1200" dirty="0"/>
                        <a:t>)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729734365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4E642B17-5C3F-4BCE-BA30-58B3C4D9FD7B}"/>
              </a:ext>
            </a:extLst>
          </p:cNvPr>
          <p:cNvSpPr txBox="1"/>
          <p:nvPr/>
        </p:nvSpPr>
        <p:spPr>
          <a:xfrm>
            <a:off x="5314950" y="3550806"/>
            <a:ext cx="6573837" cy="263604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/>
              <a:t>한번 진입한 이후에 </a:t>
            </a:r>
            <a:r>
              <a:rPr lang="ko-KR" altLang="en-US" sz="1400" b="1" dirty="0">
                <a:solidFill>
                  <a:srgbClr val="00B050"/>
                </a:solidFill>
              </a:rPr>
              <a:t>동일한 단계의 스테이지에는 재진입 불가능</a:t>
            </a:r>
            <a:endParaRPr lang="en-US" altLang="ko-KR" sz="1400" b="1" dirty="0">
              <a:solidFill>
                <a:srgbClr val="00B050"/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/>
              <a:t>스테이지에 따라서 </a:t>
            </a:r>
            <a:r>
              <a:rPr lang="ko-KR" altLang="en-US" sz="1400" b="1" dirty="0">
                <a:solidFill>
                  <a:srgbClr val="00B050"/>
                </a:solidFill>
              </a:rPr>
              <a:t>다음 스테이지의 선택 제한</a:t>
            </a:r>
            <a:r>
              <a:rPr lang="ko-KR" altLang="en-US" sz="1400" dirty="0"/>
              <a:t>이 존재함</a:t>
            </a:r>
            <a:endParaRPr lang="en-US" altLang="ko-KR" sz="1400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/>
              <a:t>난이도가 높아지면</a:t>
            </a:r>
            <a:r>
              <a:rPr lang="en-US" altLang="ko-KR" sz="1400" dirty="0"/>
              <a:t>, </a:t>
            </a:r>
            <a:r>
              <a:rPr lang="ko-KR" altLang="en-US" sz="1400" dirty="0"/>
              <a:t>추가적인 스테이지 선택이 가능해짐</a:t>
            </a:r>
            <a:endParaRPr lang="en-US" altLang="ko-KR" sz="1400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/>
              <a:t>스테이지 마다 확정적으로 존재하는 특수 아이템의 개수가 정해져 있음</a:t>
            </a:r>
            <a:r>
              <a:rPr lang="en-US" altLang="ko-KR" sz="1400" dirty="0"/>
              <a:t>.</a:t>
            </a:r>
          </a:p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√"/>
            </a:pPr>
            <a:r>
              <a:rPr lang="ko-KR" altLang="en-US" sz="1400" b="1" dirty="0">
                <a:solidFill>
                  <a:srgbClr val="FF0000"/>
                </a:solidFill>
              </a:rPr>
              <a:t>다양한 분기 조건을 통해서 플레이를 할 때마다 유저가 색다른 재미를 느낄 수 있도록 구성함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√"/>
            </a:pPr>
            <a:r>
              <a:rPr lang="ko-KR" altLang="en-US" sz="1400" b="1" dirty="0">
                <a:solidFill>
                  <a:srgbClr val="FF0000"/>
                </a:solidFill>
              </a:rPr>
              <a:t>모든 스테이지가 각자의 특색이 존재하도록 해서 유저의 선택에 따라 플레이 방식이 달라지도록 구성함</a:t>
            </a:r>
          </a:p>
        </p:txBody>
      </p:sp>
    </p:spTree>
    <p:extLst>
      <p:ext uri="{BB962C8B-B14F-4D97-AF65-F5344CB8AC3E}">
        <p14:creationId xmlns:p14="http://schemas.microsoft.com/office/powerpoint/2010/main" val="36701375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1833</TotalTime>
  <Words>1279</Words>
  <Application>Microsoft Office PowerPoint</Application>
  <PresentationFormat>사용자 지정</PresentationFormat>
  <Paragraphs>268</Paragraphs>
  <Slides>17</Slides>
  <Notes>1</Notes>
  <HiddenSlides>0</HiddenSlides>
  <MMClips>0</MMClips>
  <ScaleCrop>false</ScaleCrop>
  <HeadingPairs>
    <vt:vector size="6" baseType="variant">
      <vt:variant>
        <vt:lpstr>테마</vt:lpstr>
      </vt:variant>
      <vt:variant>
        <vt:i4>1</vt:i4>
      </vt:variant>
      <vt:variant>
        <vt:lpstr>포함된 OLE 서버</vt:lpstr>
      </vt:variant>
      <vt:variant>
        <vt:i4>0</vt:i4>
      </vt:variant>
      <vt:variant>
        <vt:lpstr>슬라이드 제목</vt:lpstr>
      </vt:variant>
      <vt:variant>
        <vt:i4>17</vt:i4>
      </vt:variant>
    </vt:vector>
  </HeadingPairs>
  <TitlesOfParts>
    <vt:vector size="18" baseType="lpstr">
      <vt:lpstr>Office 테마</vt:lpstr>
      <vt:lpstr>핵심 시스템 분석 하태욱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핵심 시스템 분석 하태욱</dc:title>
  <dc:creator>HA TU</dc:creator>
  <cp:lastModifiedBy>FullName</cp:lastModifiedBy>
  <cp:revision>320</cp:revision>
  <dcterms:created xsi:type="dcterms:W3CDTF">2019-10-13T14:27:27Z</dcterms:created>
  <dcterms:modified xsi:type="dcterms:W3CDTF">2019-10-16T01:25:55Z</dcterms:modified>
</cp:coreProperties>
</file>